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256" r:id="rId2"/>
    <p:sldId id="258" r:id="rId3"/>
    <p:sldId id="264" r:id="rId4"/>
    <p:sldId id="261" r:id="rId5"/>
    <p:sldId id="267" r:id="rId6"/>
    <p:sldId id="257" r:id="rId7"/>
    <p:sldId id="268" r:id="rId8"/>
    <p:sldId id="263" r:id="rId9"/>
    <p:sldId id="260" r:id="rId10"/>
    <p:sldId id="269" r:id="rId11"/>
    <p:sldId id="266" r:id="rId12"/>
    <p:sldId id="265" r:id="rId13"/>
  </p:sldIdLst>
  <p:sldSz cx="18288000" cy="10287000"/>
  <p:notesSz cx="6858000" cy="9144000"/>
  <p:embeddedFontLst>
    <p:embeddedFont>
      <p:font typeface="Algerian" panose="04020705040A02060702" pitchFamily="82" charset="0"/>
      <p:regular r:id="rId16"/>
    </p:embeddedFont>
    <p:embeddedFont>
      <p:font typeface="Arial Black" panose="020B0A04020102020204" pitchFamily="34" charset="0"/>
      <p:bold r:id="rId17"/>
    </p:embeddedFont>
    <p:embeddedFont>
      <p:font typeface="Imprint MT Shadow" panose="04020605060303030202" pitchFamily="82" charset="0"/>
      <p:regular r:id="rId18"/>
    </p:embeddedFont>
    <p:embeddedFont>
      <p:font typeface="Lucida Fax" panose="02060602050505020204" pitchFamily="18"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d shahmoaz" initials="ms" lastIdx="1" clrIdx="0">
    <p:extLst>
      <p:ext uri="{19B8F6BF-5375-455C-9EA6-DF929625EA0E}">
        <p15:presenceInfo xmlns:p15="http://schemas.microsoft.com/office/powerpoint/2012/main" userId="a18161e9444e18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1755"/>
    <a:srgbClr val="1129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22" autoAdjust="0"/>
  </p:normalViewPr>
  <p:slideViewPr>
    <p:cSldViewPr>
      <p:cViewPr varScale="1">
        <p:scale>
          <a:sx n="52" d="100"/>
          <a:sy n="52" d="100"/>
        </p:scale>
        <p:origin x="29" y="72"/>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31DA35-23BE-63DB-13F8-8AE8088B17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C175B6-9F3B-6D27-40DC-B0CAEBB768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EB384-6514-4FF8-8FC1-A1346D29A38D}" type="datetime1">
              <a:rPr lang="en-US" smtClean="0"/>
              <a:t>6/20/2025</a:t>
            </a:fld>
            <a:endParaRPr lang="en-US"/>
          </a:p>
        </p:txBody>
      </p:sp>
      <p:sp>
        <p:nvSpPr>
          <p:cNvPr id="4" name="Footer Placeholder 3">
            <a:extLst>
              <a:ext uri="{FF2B5EF4-FFF2-40B4-BE49-F238E27FC236}">
                <a16:creationId xmlns:a16="http://schemas.microsoft.com/office/drawing/2014/main" id="{301E4503-A6CD-3E37-7646-EAE7D75AB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2646808-9A7B-7287-D406-A00956678F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FAC8A9-A5AF-4D85-8ECB-6F21B6C03C33}" type="slidenum">
              <a:rPr lang="en-US" smtClean="0"/>
              <a:t>‹#›</a:t>
            </a:fld>
            <a:endParaRPr lang="en-US"/>
          </a:p>
        </p:txBody>
      </p:sp>
    </p:spTree>
    <p:extLst>
      <p:ext uri="{BB962C8B-B14F-4D97-AF65-F5344CB8AC3E}">
        <p14:creationId xmlns:p14="http://schemas.microsoft.com/office/powerpoint/2010/main" val="338434113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BCF4A6-0CB0-48E2-BD25-57B5D2502B93}" type="datetime1">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97C44-FC1B-4920-B5B3-0AE0DA931F21}" type="slidenum">
              <a:rPr lang="en-US" smtClean="0"/>
              <a:t>‹#›</a:t>
            </a:fld>
            <a:endParaRPr lang="en-US"/>
          </a:p>
        </p:txBody>
      </p:sp>
    </p:spTree>
    <p:extLst>
      <p:ext uri="{BB962C8B-B14F-4D97-AF65-F5344CB8AC3E}">
        <p14:creationId xmlns:p14="http://schemas.microsoft.com/office/powerpoint/2010/main" val="1542068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89D389F-A071-4389-AA87-864B7CAAB3CA}" type="datetime3">
              <a:rPr lang="en-US" smtClean="0"/>
              <a:t>20 June 2025</a:t>
            </a:fld>
            <a:endParaRPr lang="en-US"/>
          </a:p>
        </p:txBody>
      </p:sp>
      <p:sp>
        <p:nvSpPr>
          <p:cNvPr id="5" name="Footer Placeholder 4"/>
          <p:cNvSpPr>
            <a:spLocks noGrp="1"/>
          </p:cNvSpPr>
          <p:nvPr>
            <p:ph type="ftr" sz="quarter" idx="11"/>
          </p:nvPr>
        </p:nvSpPr>
        <p:spPr/>
        <p:txBody>
          <a:bodyPr/>
          <a:lstStyle/>
          <a:p>
            <a:r>
              <a:rPr lang="en-US"/>
              <a:t>Software Project Lab-II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D91246-8644-4FE9-8463-90F6E0225FE8}" type="datetime3">
              <a:rPr lang="en-US" smtClean="0"/>
              <a:t>20 June 2025</a:t>
            </a:fld>
            <a:endParaRPr lang="en-US"/>
          </a:p>
        </p:txBody>
      </p:sp>
      <p:sp>
        <p:nvSpPr>
          <p:cNvPr id="5" name="Footer Placeholder 4"/>
          <p:cNvSpPr>
            <a:spLocks noGrp="1"/>
          </p:cNvSpPr>
          <p:nvPr>
            <p:ph type="ftr" sz="quarter" idx="11"/>
          </p:nvPr>
        </p:nvSpPr>
        <p:spPr/>
        <p:txBody>
          <a:bodyPr/>
          <a:lstStyle/>
          <a:p>
            <a:r>
              <a:rPr lang="en-US"/>
              <a:t>Software Project Lab-II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D3B46D-8AEA-4B04-A9BA-391A74F86C77}" type="datetime3">
              <a:rPr lang="en-US" smtClean="0"/>
              <a:t>20 June 2025</a:t>
            </a:fld>
            <a:endParaRPr lang="en-US"/>
          </a:p>
        </p:txBody>
      </p:sp>
      <p:sp>
        <p:nvSpPr>
          <p:cNvPr id="5" name="Footer Placeholder 4"/>
          <p:cNvSpPr>
            <a:spLocks noGrp="1"/>
          </p:cNvSpPr>
          <p:nvPr>
            <p:ph type="ftr" sz="quarter" idx="11"/>
          </p:nvPr>
        </p:nvSpPr>
        <p:spPr/>
        <p:txBody>
          <a:bodyPr/>
          <a:lstStyle/>
          <a:p>
            <a:r>
              <a:rPr lang="en-US"/>
              <a:t>Software Project Lab-II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5FF799-3117-4010-B284-CEF9AE509A0E}" type="datetime3">
              <a:rPr lang="en-US" smtClean="0"/>
              <a:t>20 June 2025</a:t>
            </a:fld>
            <a:endParaRPr lang="en-US"/>
          </a:p>
        </p:txBody>
      </p:sp>
      <p:sp>
        <p:nvSpPr>
          <p:cNvPr id="5" name="Footer Placeholder 4"/>
          <p:cNvSpPr>
            <a:spLocks noGrp="1"/>
          </p:cNvSpPr>
          <p:nvPr>
            <p:ph type="ftr" sz="quarter" idx="11"/>
          </p:nvPr>
        </p:nvSpPr>
        <p:spPr/>
        <p:txBody>
          <a:bodyPr/>
          <a:lstStyle/>
          <a:p>
            <a:r>
              <a:rPr lang="en-US"/>
              <a:t>Software Project Lab-II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A36ABE-AFA4-4BF4-A20F-09CD3609C419}" type="datetime3">
              <a:rPr lang="en-US" smtClean="0"/>
              <a:t>20 June 2025</a:t>
            </a:fld>
            <a:endParaRPr lang="en-US"/>
          </a:p>
        </p:txBody>
      </p:sp>
      <p:sp>
        <p:nvSpPr>
          <p:cNvPr id="5" name="Footer Placeholder 4"/>
          <p:cNvSpPr>
            <a:spLocks noGrp="1"/>
          </p:cNvSpPr>
          <p:nvPr>
            <p:ph type="ftr" sz="quarter" idx="11"/>
          </p:nvPr>
        </p:nvSpPr>
        <p:spPr/>
        <p:txBody>
          <a:bodyPr/>
          <a:lstStyle/>
          <a:p>
            <a:r>
              <a:rPr lang="en-US"/>
              <a:t>Software Project Lab-II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FF180-87C5-4D1F-B503-6D5CF2F4EF84}" type="datetime3">
              <a:rPr lang="en-US" smtClean="0"/>
              <a:t>20 June 2025</a:t>
            </a:fld>
            <a:endParaRPr lang="en-US"/>
          </a:p>
        </p:txBody>
      </p:sp>
      <p:sp>
        <p:nvSpPr>
          <p:cNvPr id="6" name="Footer Placeholder 5"/>
          <p:cNvSpPr>
            <a:spLocks noGrp="1"/>
          </p:cNvSpPr>
          <p:nvPr>
            <p:ph type="ftr" sz="quarter" idx="11"/>
          </p:nvPr>
        </p:nvSpPr>
        <p:spPr/>
        <p:txBody>
          <a:bodyPr/>
          <a:lstStyle/>
          <a:p>
            <a:r>
              <a:rPr lang="en-US"/>
              <a:t>Software Project Lab-II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5F754A-ABA0-42BC-A85B-CB0D6F9C3F74}" type="datetime3">
              <a:rPr lang="en-US" smtClean="0"/>
              <a:t>20 June 2025</a:t>
            </a:fld>
            <a:endParaRPr lang="en-US"/>
          </a:p>
        </p:txBody>
      </p:sp>
      <p:sp>
        <p:nvSpPr>
          <p:cNvPr id="8" name="Footer Placeholder 7"/>
          <p:cNvSpPr>
            <a:spLocks noGrp="1"/>
          </p:cNvSpPr>
          <p:nvPr>
            <p:ph type="ftr" sz="quarter" idx="11"/>
          </p:nvPr>
        </p:nvSpPr>
        <p:spPr/>
        <p:txBody>
          <a:bodyPr/>
          <a:lstStyle/>
          <a:p>
            <a:r>
              <a:rPr lang="en-US"/>
              <a:t>Software Project Lab-II</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45211F-910E-4276-89FB-B8980CCFABB8}" type="datetime3">
              <a:rPr lang="en-US" smtClean="0"/>
              <a:t>20 June 2025</a:t>
            </a:fld>
            <a:endParaRPr lang="en-US"/>
          </a:p>
        </p:txBody>
      </p:sp>
      <p:sp>
        <p:nvSpPr>
          <p:cNvPr id="4" name="Footer Placeholder 3"/>
          <p:cNvSpPr>
            <a:spLocks noGrp="1"/>
          </p:cNvSpPr>
          <p:nvPr>
            <p:ph type="ftr" sz="quarter" idx="11"/>
          </p:nvPr>
        </p:nvSpPr>
        <p:spPr/>
        <p:txBody>
          <a:bodyPr/>
          <a:lstStyle/>
          <a:p>
            <a:r>
              <a:rPr lang="en-US"/>
              <a:t>Software Project Lab-II</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70591-3FD0-459D-88AD-BA3AD8F4A5EB}" type="datetime3">
              <a:rPr lang="en-US" smtClean="0"/>
              <a:t>20 June 2025</a:t>
            </a:fld>
            <a:endParaRPr lang="en-US"/>
          </a:p>
        </p:txBody>
      </p:sp>
      <p:sp>
        <p:nvSpPr>
          <p:cNvPr id="3" name="Footer Placeholder 2"/>
          <p:cNvSpPr>
            <a:spLocks noGrp="1"/>
          </p:cNvSpPr>
          <p:nvPr>
            <p:ph type="ftr" sz="quarter" idx="11"/>
          </p:nvPr>
        </p:nvSpPr>
        <p:spPr/>
        <p:txBody>
          <a:bodyPr/>
          <a:lstStyle/>
          <a:p>
            <a:r>
              <a:rPr lang="en-US"/>
              <a:t>Software Project Lab-II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A739E9-4C32-4932-AF35-AEE7C51B1A1C}" type="datetime3">
              <a:rPr lang="en-US" smtClean="0"/>
              <a:t>20 June 2025</a:t>
            </a:fld>
            <a:endParaRPr lang="en-US"/>
          </a:p>
        </p:txBody>
      </p:sp>
      <p:sp>
        <p:nvSpPr>
          <p:cNvPr id="6" name="Footer Placeholder 5"/>
          <p:cNvSpPr>
            <a:spLocks noGrp="1"/>
          </p:cNvSpPr>
          <p:nvPr>
            <p:ph type="ftr" sz="quarter" idx="11"/>
          </p:nvPr>
        </p:nvSpPr>
        <p:spPr/>
        <p:txBody>
          <a:bodyPr/>
          <a:lstStyle/>
          <a:p>
            <a:r>
              <a:rPr lang="en-US"/>
              <a:t>Software Project Lab-II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986877-7DA2-4C6E-9E5A-3E4759C649E0}" type="datetime3">
              <a:rPr lang="en-US" smtClean="0"/>
              <a:t>20 June 2025</a:t>
            </a:fld>
            <a:endParaRPr lang="en-US"/>
          </a:p>
        </p:txBody>
      </p:sp>
      <p:sp>
        <p:nvSpPr>
          <p:cNvPr id="6" name="Footer Placeholder 5"/>
          <p:cNvSpPr>
            <a:spLocks noGrp="1"/>
          </p:cNvSpPr>
          <p:nvPr>
            <p:ph type="ftr" sz="quarter" idx="11"/>
          </p:nvPr>
        </p:nvSpPr>
        <p:spPr/>
        <p:txBody>
          <a:bodyPr/>
          <a:lstStyle/>
          <a:p>
            <a:r>
              <a:rPr lang="en-US"/>
              <a:t>Software Project Lab-II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159E8B-3DE7-48D3-807A-7BB148B340F1}" type="datetime3">
              <a:rPr lang="en-US" smtClean="0"/>
              <a:t>20 June 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Software Project Lab-II</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jpg"/><Relationship Id="rId5" Type="http://schemas.openxmlformats.org/officeDocument/2006/relationships/image" Target="../media/image4.sv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1393429">
            <a:off x="12608226" y="674333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txBody>
          <a:bodyPr/>
          <a:lstStyle/>
          <a:p>
            <a:endParaRPr lang="en-US" dirty="0"/>
          </a:p>
        </p:txBody>
      </p:sp>
      <p:sp>
        <p:nvSpPr>
          <p:cNvPr id="6" name="Freeform 6"/>
          <p:cNvSpPr/>
          <p:nvPr/>
        </p:nvSpPr>
        <p:spPr>
          <a:xfrm>
            <a:off x="5029200" y="6143630"/>
            <a:ext cx="8231819" cy="800930"/>
          </a:xfrm>
          <a:custGeom>
            <a:avLst/>
            <a:gdLst/>
            <a:ahLst/>
            <a:cxnLst/>
            <a:rect l="l" t="t" r="r" b="b"/>
            <a:pathLst>
              <a:path w="4327479" h="600872">
                <a:moveTo>
                  <a:pt x="0" y="0"/>
                </a:moveTo>
                <a:lnTo>
                  <a:pt x="4327478" y="0"/>
                </a:lnTo>
                <a:lnTo>
                  <a:pt x="4327478" y="600872"/>
                </a:lnTo>
                <a:lnTo>
                  <a:pt x="0" y="600872"/>
                </a:lnTo>
                <a:lnTo>
                  <a:pt x="0" y="0"/>
                </a:lnTo>
                <a:close/>
              </a:path>
            </a:pathLst>
          </a:custGeom>
          <a:blipFill>
            <a:blip r:embed="rId9"/>
            <a:stretch>
              <a:fillRect t="-71533" b="-71533"/>
            </a:stretch>
          </a:blipFill>
        </p:spPr>
        <p:txBody>
          <a:bodyPr/>
          <a:lstStyle/>
          <a:p>
            <a:endParaRPr lang="en-US"/>
          </a:p>
        </p:txBody>
      </p:sp>
      <p:sp>
        <p:nvSpPr>
          <p:cNvPr id="7" name="Freeform 7"/>
          <p:cNvSpPr/>
          <p:nvPr/>
        </p:nvSpPr>
        <p:spPr>
          <a:xfrm>
            <a:off x="1435304" y="1998124"/>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10"/>
            <a:stretch>
              <a:fillRect/>
            </a:stretch>
          </a:blipFill>
        </p:spPr>
        <p:txBody>
          <a:bodyPr/>
          <a:lstStyle/>
          <a:p>
            <a:endParaRPr lang="en-US" dirty="0"/>
          </a:p>
        </p:txBody>
      </p:sp>
      <p:sp>
        <p:nvSpPr>
          <p:cNvPr id="8" name="Freeform 8"/>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1"/>
            <a:stretch>
              <a:fillRect/>
            </a:stretch>
          </a:blipFill>
        </p:spPr>
        <p:txBody>
          <a:bodyPr/>
          <a:lstStyle/>
          <a:p>
            <a:endParaRPr lang="en-US"/>
          </a:p>
        </p:txBody>
      </p:sp>
      <p:sp>
        <p:nvSpPr>
          <p:cNvPr id="9" name="TextBox 9"/>
          <p:cNvSpPr txBox="1"/>
          <p:nvPr/>
        </p:nvSpPr>
        <p:spPr>
          <a:xfrm>
            <a:off x="2514600" y="4134227"/>
            <a:ext cx="13448042" cy="1808996"/>
          </a:xfrm>
          <a:prstGeom prst="rect">
            <a:avLst/>
          </a:prstGeom>
        </p:spPr>
        <p:txBody>
          <a:bodyPr lIns="0" tIns="0" rIns="0" bIns="0" rtlCol="0" anchor="t">
            <a:spAutoFit/>
          </a:bodyPr>
          <a:lstStyle/>
          <a:p>
            <a:pPr algn="ctr">
              <a:lnSpc>
                <a:spcPts val="14740"/>
              </a:lnSpc>
            </a:pPr>
            <a:r>
              <a:rPr lang="en-US" sz="11500" dirty="0" err="1">
                <a:solidFill>
                  <a:srgbClr val="FFFFFF"/>
                </a:solidFill>
                <a:latin typeface="Imprint MT Shadow" panose="04020605060303030202" pitchFamily="82" charset="0"/>
              </a:rPr>
              <a:t>TechJobHub</a:t>
            </a:r>
            <a:endParaRPr lang="en-US" sz="11500" dirty="0">
              <a:solidFill>
                <a:srgbClr val="FFFFFF"/>
              </a:solidFill>
              <a:latin typeface="Imprint MT Shadow" panose="04020605060303030202" pitchFamily="82" charset="0"/>
            </a:endParaRPr>
          </a:p>
        </p:txBody>
      </p:sp>
      <p:sp>
        <p:nvSpPr>
          <p:cNvPr id="10" name="TextBox 10"/>
          <p:cNvSpPr txBox="1"/>
          <p:nvPr/>
        </p:nvSpPr>
        <p:spPr>
          <a:xfrm>
            <a:off x="5638801" y="6327304"/>
            <a:ext cx="7239000" cy="461665"/>
          </a:xfrm>
          <a:prstGeom prst="rect">
            <a:avLst/>
          </a:prstGeom>
        </p:spPr>
        <p:txBody>
          <a:bodyPr wrap="square" lIns="0" tIns="0" rIns="0" bIns="0" rtlCol="0" anchor="t">
            <a:spAutoFit/>
          </a:bodyPr>
          <a:lstStyle/>
          <a:p>
            <a:pPr algn="ctr">
              <a:lnSpc>
                <a:spcPts val="3621"/>
              </a:lnSpc>
            </a:pPr>
            <a:r>
              <a:rPr lang="en-US" sz="3200" dirty="0">
                <a:latin typeface="Arial Black" panose="020B0A04020102020204" pitchFamily="34" charset="0"/>
              </a:rPr>
              <a:t>Your gateway to tech careers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TextBox 8"/>
          <p:cNvSpPr txBox="1"/>
          <p:nvPr/>
        </p:nvSpPr>
        <p:spPr>
          <a:xfrm>
            <a:off x="5877466" y="1131184"/>
            <a:ext cx="6871670" cy="1123064"/>
          </a:xfrm>
          <a:prstGeom prst="rect">
            <a:avLst/>
          </a:prstGeom>
        </p:spPr>
        <p:txBody>
          <a:bodyPr wrap="square" lIns="0" tIns="0" rIns="0" bIns="0" rtlCol="0" anchor="t">
            <a:spAutoFit/>
          </a:bodyPr>
          <a:lstStyle/>
          <a:p>
            <a:pPr>
              <a:lnSpc>
                <a:spcPts val="9468"/>
              </a:lnSpc>
            </a:pPr>
            <a:r>
              <a:rPr lang="en-US" sz="6763" dirty="0">
                <a:solidFill>
                  <a:srgbClr val="FFFFFF"/>
                </a:solidFill>
                <a:latin typeface="Algerian" panose="04020705040A02060702" pitchFamily="82" charset="0"/>
              </a:rPr>
              <a:t>CHALLENGES</a:t>
            </a:r>
          </a:p>
        </p:txBody>
      </p:sp>
      <p:sp>
        <p:nvSpPr>
          <p:cNvPr id="10" name="TextBox 9">
            <a:extLst>
              <a:ext uri="{FF2B5EF4-FFF2-40B4-BE49-F238E27FC236}">
                <a16:creationId xmlns:a16="http://schemas.microsoft.com/office/drawing/2014/main" id="{7389433A-7CC3-EFAA-72FD-105965B8B405}"/>
              </a:ext>
            </a:extLst>
          </p:cNvPr>
          <p:cNvSpPr txBox="1"/>
          <p:nvPr/>
        </p:nvSpPr>
        <p:spPr>
          <a:xfrm>
            <a:off x="4264184" y="2947779"/>
            <a:ext cx="8582565"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Accuracy of Resume Parsing</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Matching Mechanism</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Assessment Sessions</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Privacy and Security</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Scalability</a:t>
            </a:r>
          </a:p>
          <a:p>
            <a:pPr marL="285750" indent="-285750">
              <a:buFont typeface="Wingdings" panose="05000000000000000000" pitchFamily="2" charset="2"/>
              <a:buChar char="v"/>
            </a:pPr>
            <a:endParaRPr lang="en-US" dirty="0">
              <a:solidFill>
                <a:schemeClr val="bg1"/>
              </a:solidFill>
            </a:endParaRPr>
          </a:p>
        </p:txBody>
      </p:sp>
      <p:sp>
        <p:nvSpPr>
          <p:cNvPr id="12" name="Slide Number Placeholder 11">
            <a:extLst>
              <a:ext uri="{FF2B5EF4-FFF2-40B4-BE49-F238E27FC236}">
                <a16:creationId xmlns:a16="http://schemas.microsoft.com/office/drawing/2014/main" id="{41B7E870-54C9-3D1C-6F1D-4458FB91896E}"/>
              </a:ext>
            </a:extLst>
          </p:cNvPr>
          <p:cNvSpPr>
            <a:spLocks noGrp="1"/>
          </p:cNvSpPr>
          <p:nvPr>
            <p:ph type="sldNum" sz="quarter" idx="12"/>
          </p:nvPr>
        </p:nvSpPr>
        <p:spPr>
          <a:xfrm>
            <a:off x="14338379" y="9100823"/>
            <a:ext cx="2133600" cy="365125"/>
          </a:xfrm>
        </p:spPr>
        <p:txBody>
          <a:bodyPr/>
          <a:lstStyle/>
          <a:p>
            <a:fld id="{B6F15528-21DE-4FAA-801E-634DDDAF4B2B}" type="slidenum">
              <a:rPr lang="en-US" sz="2000" smtClean="0">
                <a:solidFill>
                  <a:schemeClr val="bg1"/>
                </a:solidFill>
              </a:rPr>
              <a:pPr/>
              <a:t>10</a:t>
            </a:fld>
            <a:endParaRPr lang="en-US" sz="2000" dirty="0">
              <a:solidFill>
                <a:schemeClr val="bg1"/>
              </a:solidFill>
            </a:endParaRPr>
          </a:p>
        </p:txBody>
      </p:sp>
      <p:sp>
        <p:nvSpPr>
          <p:cNvPr id="14" name="TextBox 13">
            <a:extLst>
              <a:ext uri="{FF2B5EF4-FFF2-40B4-BE49-F238E27FC236}">
                <a16:creationId xmlns:a16="http://schemas.microsoft.com/office/drawing/2014/main" id="{E7D2A721-7D65-D0EE-0240-33B4ABD98C27}"/>
              </a:ext>
            </a:extLst>
          </p:cNvPr>
          <p:cNvSpPr txBox="1"/>
          <p:nvPr/>
        </p:nvSpPr>
        <p:spPr>
          <a:xfrm>
            <a:off x="649705" y="9086590"/>
            <a:ext cx="1748589" cy="369332"/>
          </a:xfrm>
          <a:prstGeom prst="rect">
            <a:avLst/>
          </a:prstGeom>
          <a:noFill/>
        </p:spPr>
        <p:txBody>
          <a:bodyPr wrap="square">
            <a:spAutoFit/>
          </a:bodyPr>
          <a:lstStyle/>
          <a:p>
            <a:fld id="{5BCEEC17-1DA9-49FF-9B3F-D8B968E7236A}" type="datetime3">
              <a:rPr lang="en-US" sz="1800" smtClean="0">
                <a:solidFill>
                  <a:schemeClr val="tx1"/>
                </a:solidFill>
                <a:highlight>
                  <a:srgbClr val="C0C0C0"/>
                </a:highlight>
              </a:rPr>
              <a:pPr/>
              <a:t>20 June 2025</a:t>
            </a:fld>
            <a:endParaRPr lang="en-US" dirty="0"/>
          </a:p>
        </p:txBody>
      </p:sp>
      <p:sp>
        <p:nvSpPr>
          <p:cNvPr id="11" name="Footer Placeholder 10">
            <a:extLst>
              <a:ext uri="{FF2B5EF4-FFF2-40B4-BE49-F238E27FC236}">
                <a16:creationId xmlns:a16="http://schemas.microsoft.com/office/drawing/2014/main" id="{23889276-9CC5-CAFA-370E-FE7C37F7A815}"/>
              </a:ext>
            </a:extLst>
          </p:cNvPr>
          <p:cNvSpPr>
            <a:spLocks noGrp="1"/>
          </p:cNvSpPr>
          <p:nvPr>
            <p:ph type="ftr" sz="quarter" idx="11"/>
          </p:nvPr>
        </p:nvSpPr>
        <p:spPr>
          <a:xfrm>
            <a:off x="6417701" y="8973253"/>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extLst>
      <p:ext uri="{BB962C8B-B14F-4D97-AF65-F5344CB8AC3E}">
        <p14:creationId xmlns:p14="http://schemas.microsoft.com/office/powerpoint/2010/main" val="2406594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CCF03233-0804-8E79-B189-20BD1FF3829D}"/>
              </a:ext>
            </a:extLst>
          </p:cNvPr>
          <p:cNvSpPr/>
          <p:nvPr/>
        </p:nvSpPr>
        <p:spPr>
          <a:xfrm>
            <a:off x="-1371600" y="0"/>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2"/>
            <a:stretch>
              <a:fillRect/>
            </a:stretch>
          </a:blipFill>
        </p:spPr>
        <p:txBody>
          <a:bodyPr/>
          <a:lstStyle/>
          <a:p>
            <a:endParaRPr lang="en-US"/>
          </a:p>
        </p:txBody>
      </p:sp>
      <p:sp>
        <p:nvSpPr>
          <p:cNvPr id="3" name="Freeform 5">
            <a:extLst>
              <a:ext uri="{FF2B5EF4-FFF2-40B4-BE49-F238E27FC236}">
                <a16:creationId xmlns:a16="http://schemas.microsoft.com/office/drawing/2014/main" id="{0C4DB80A-A6F5-1100-06F8-ABFDF4207EBA}"/>
              </a:ext>
            </a:extLst>
          </p:cNvPr>
          <p:cNvSpPr/>
          <p:nvPr/>
        </p:nvSpPr>
        <p:spPr>
          <a:xfrm rot="1365435">
            <a:off x="14476469" y="6338940"/>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4293BE1B-70C5-37B6-7C21-A5127502FE7C}"/>
              </a:ext>
            </a:extLst>
          </p:cNvPr>
          <p:cNvSpPr/>
          <p:nvPr/>
        </p:nvSpPr>
        <p:spPr>
          <a:xfrm rot="5400000">
            <a:off x="10908137" y="5589163"/>
            <a:ext cx="9670368" cy="4511842"/>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4">
            <a:extLst>
              <a:ext uri="{FF2B5EF4-FFF2-40B4-BE49-F238E27FC236}">
                <a16:creationId xmlns:a16="http://schemas.microsoft.com/office/drawing/2014/main" id="{FBB6BD05-FCBC-CD09-1D40-30A52DDDF134}"/>
              </a:ext>
            </a:extLst>
          </p:cNvPr>
          <p:cNvSpPr/>
          <p:nvPr/>
        </p:nvSpPr>
        <p:spPr>
          <a:xfrm rot="5400000">
            <a:off x="-2302041" y="-1138874"/>
            <a:ext cx="5181600" cy="5706747"/>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Date Placeholder 6">
            <a:extLst>
              <a:ext uri="{FF2B5EF4-FFF2-40B4-BE49-F238E27FC236}">
                <a16:creationId xmlns:a16="http://schemas.microsoft.com/office/drawing/2014/main" id="{5C8D5FCE-8D22-D776-3104-1E80361F91C5}"/>
              </a:ext>
            </a:extLst>
          </p:cNvPr>
          <p:cNvSpPr>
            <a:spLocks noGrp="1"/>
          </p:cNvSpPr>
          <p:nvPr>
            <p:ph type="dt" sz="half" idx="10"/>
          </p:nvPr>
        </p:nvSpPr>
        <p:spPr>
          <a:xfrm>
            <a:off x="427353" y="8801100"/>
            <a:ext cx="2133600" cy="365125"/>
          </a:xfrm>
        </p:spPr>
        <p:txBody>
          <a:bodyPr/>
          <a:lstStyle/>
          <a:p>
            <a:fld id="{D60C77BF-436F-417B-AB86-FBCC81229505}" type="datetime3">
              <a:rPr lang="en-US" sz="2000" smtClean="0">
                <a:solidFill>
                  <a:schemeClr val="tx1"/>
                </a:solidFill>
                <a:highlight>
                  <a:srgbClr val="C0C0C0"/>
                </a:highlight>
              </a:rPr>
              <a:t>20 June 2025</a:t>
            </a:fld>
            <a:endParaRPr lang="en-US" sz="2000" dirty="0">
              <a:solidFill>
                <a:schemeClr val="tx1"/>
              </a:solidFill>
              <a:highlight>
                <a:srgbClr val="C0C0C0"/>
              </a:highlight>
            </a:endParaRPr>
          </a:p>
        </p:txBody>
      </p:sp>
      <p:sp>
        <p:nvSpPr>
          <p:cNvPr id="8" name="Slide Number Placeholder 7">
            <a:extLst>
              <a:ext uri="{FF2B5EF4-FFF2-40B4-BE49-F238E27FC236}">
                <a16:creationId xmlns:a16="http://schemas.microsoft.com/office/drawing/2014/main" id="{55FE9E34-129F-A580-C774-960CAB18E9EA}"/>
              </a:ext>
            </a:extLst>
          </p:cNvPr>
          <p:cNvSpPr>
            <a:spLocks noGrp="1"/>
          </p:cNvSpPr>
          <p:nvPr>
            <p:ph type="sldNum" sz="quarter" idx="12"/>
          </p:nvPr>
        </p:nvSpPr>
        <p:spPr>
          <a:xfrm>
            <a:off x="14935200" y="8801100"/>
            <a:ext cx="2133600" cy="365125"/>
          </a:xfrm>
        </p:spPr>
        <p:txBody>
          <a:bodyPr/>
          <a:lstStyle/>
          <a:p>
            <a:r>
              <a:rPr lang="en-US" sz="2000" dirty="0">
                <a:solidFill>
                  <a:schemeClr val="bg1"/>
                </a:solidFill>
              </a:rPr>
              <a:t>12</a:t>
            </a:r>
          </a:p>
        </p:txBody>
      </p:sp>
      <p:pic>
        <p:nvPicPr>
          <p:cNvPr id="10" name="Picture 9">
            <a:extLst>
              <a:ext uri="{FF2B5EF4-FFF2-40B4-BE49-F238E27FC236}">
                <a16:creationId xmlns:a16="http://schemas.microsoft.com/office/drawing/2014/main" id="{4E5E3F0A-F89C-047C-EF0E-8C91331A0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4380" y="3034819"/>
            <a:ext cx="3903865" cy="5082679"/>
          </a:xfrm>
          <a:prstGeom prst="rect">
            <a:avLst/>
          </a:prstGeom>
        </p:spPr>
      </p:pic>
      <p:sp>
        <p:nvSpPr>
          <p:cNvPr id="11" name="TextBox 10">
            <a:extLst>
              <a:ext uri="{FF2B5EF4-FFF2-40B4-BE49-F238E27FC236}">
                <a16:creationId xmlns:a16="http://schemas.microsoft.com/office/drawing/2014/main" id="{32EBB192-6E5A-71D3-D95A-B879ED310E7E}"/>
              </a:ext>
            </a:extLst>
          </p:cNvPr>
          <p:cNvSpPr txBox="1"/>
          <p:nvPr/>
        </p:nvSpPr>
        <p:spPr>
          <a:xfrm>
            <a:off x="6858000" y="1061506"/>
            <a:ext cx="5410200" cy="1107996"/>
          </a:xfrm>
          <a:prstGeom prst="rect">
            <a:avLst/>
          </a:prstGeom>
          <a:noFill/>
        </p:spPr>
        <p:txBody>
          <a:bodyPr wrap="square" rtlCol="0">
            <a:spAutoFit/>
          </a:bodyPr>
          <a:lstStyle/>
          <a:p>
            <a:pPr algn="ctr"/>
            <a:r>
              <a:rPr lang="en-US" sz="4800" b="1" dirty="0">
                <a:solidFill>
                  <a:schemeClr val="accent5">
                    <a:lumMod val="20000"/>
                    <a:lumOff val="80000"/>
                  </a:schemeClr>
                </a:solidFill>
                <a:latin typeface="Algerian" panose="04020705040A02060702" pitchFamily="82" charset="0"/>
              </a:rPr>
              <a:t>ANY QUERY</a:t>
            </a:r>
          </a:p>
          <a:p>
            <a:endParaRPr lang="en-US" dirty="0"/>
          </a:p>
        </p:txBody>
      </p:sp>
      <p:sp>
        <p:nvSpPr>
          <p:cNvPr id="6" name="Footer Placeholder 5">
            <a:extLst>
              <a:ext uri="{FF2B5EF4-FFF2-40B4-BE49-F238E27FC236}">
                <a16:creationId xmlns:a16="http://schemas.microsoft.com/office/drawing/2014/main" id="{BB88B97F-5DBB-9E90-BE6B-D0514CCF9CE5}"/>
              </a:ext>
            </a:extLst>
          </p:cNvPr>
          <p:cNvSpPr>
            <a:spLocks noGrp="1"/>
          </p:cNvSpPr>
          <p:nvPr>
            <p:ph type="ftr" sz="quarter" idx="11"/>
          </p:nvPr>
        </p:nvSpPr>
        <p:spPr>
          <a:xfrm>
            <a:off x="8028512" y="8860369"/>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5562600" y="4076700"/>
            <a:ext cx="8148349" cy="1756891"/>
          </a:xfrm>
          <a:prstGeom prst="rect">
            <a:avLst/>
          </a:prstGeom>
        </p:spPr>
        <p:txBody>
          <a:bodyPr lIns="0" tIns="0" rIns="0" bIns="0" rtlCol="0" anchor="t">
            <a:spAutoFit/>
          </a:bodyPr>
          <a:lstStyle/>
          <a:p>
            <a:pPr>
              <a:lnSpc>
                <a:spcPts val="13667"/>
              </a:lnSpc>
            </a:pPr>
            <a:r>
              <a:rPr lang="en-US" sz="11500" dirty="0">
                <a:solidFill>
                  <a:srgbClr val="FFFFFF"/>
                </a:solidFill>
                <a:latin typeface="Algerian" panose="04020705040A02060702" pitchFamily="82" charset="0"/>
              </a:rPr>
              <a:t>Thank You</a:t>
            </a:r>
          </a:p>
        </p:txBody>
      </p:sp>
      <p:sp>
        <p:nvSpPr>
          <p:cNvPr id="12" name="Date Placeholder 11">
            <a:extLst>
              <a:ext uri="{FF2B5EF4-FFF2-40B4-BE49-F238E27FC236}">
                <a16:creationId xmlns:a16="http://schemas.microsoft.com/office/drawing/2014/main" id="{3AD306C5-B6B8-83ED-CDEC-97EAD97F5C1B}"/>
              </a:ext>
            </a:extLst>
          </p:cNvPr>
          <p:cNvSpPr>
            <a:spLocks noGrp="1"/>
          </p:cNvSpPr>
          <p:nvPr>
            <p:ph type="dt" sz="half" idx="10"/>
          </p:nvPr>
        </p:nvSpPr>
        <p:spPr>
          <a:xfrm>
            <a:off x="609600" y="8724900"/>
            <a:ext cx="2133600" cy="365125"/>
          </a:xfrm>
        </p:spPr>
        <p:txBody>
          <a:bodyPr/>
          <a:lstStyle/>
          <a:p>
            <a:fld id="{1119A9B6-A909-42C2-9162-CD3ED51DE2B8}" type="datetime3">
              <a:rPr lang="en-US" sz="2000" smtClean="0">
                <a:solidFill>
                  <a:schemeClr val="tx1"/>
                </a:solidFill>
                <a:highlight>
                  <a:srgbClr val="C0C0C0"/>
                </a:highlight>
              </a:rPr>
              <a:t>20 June 2025</a:t>
            </a:fld>
            <a:endParaRPr lang="en-US" sz="2000" dirty="0">
              <a:solidFill>
                <a:schemeClr val="tx1"/>
              </a:solidFill>
              <a:highlight>
                <a:srgbClr val="C0C0C0"/>
              </a:highlight>
            </a:endParaRPr>
          </a:p>
        </p:txBody>
      </p:sp>
      <p:sp>
        <p:nvSpPr>
          <p:cNvPr id="13" name="Slide Number Placeholder 12">
            <a:extLst>
              <a:ext uri="{FF2B5EF4-FFF2-40B4-BE49-F238E27FC236}">
                <a16:creationId xmlns:a16="http://schemas.microsoft.com/office/drawing/2014/main" id="{FC90DFA6-9315-796E-81F9-894D5FA518AE}"/>
              </a:ext>
            </a:extLst>
          </p:cNvPr>
          <p:cNvSpPr>
            <a:spLocks noGrp="1"/>
          </p:cNvSpPr>
          <p:nvPr>
            <p:ph type="sldNum" sz="quarter" idx="12"/>
          </p:nvPr>
        </p:nvSpPr>
        <p:spPr>
          <a:xfrm>
            <a:off x="15087600" y="8724900"/>
            <a:ext cx="2133600" cy="365125"/>
          </a:xfrm>
        </p:spPr>
        <p:txBody>
          <a:bodyPr/>
          <a:lstStyle/>
          <a:p>
            <a:r>
              <a:rPr lang="en-US" sz="2000" dirty="0">
                <a:solidFill>
                  <a:schemeClr val="bg1"/>
                </a:solidFill>
              </a:rPr>
              <a:t>13</a:t>
            </a:r>
          </a:p>
        </p:txBody>
      </p:sp>
      <p:sp>
        <p:nvSpPr>
          <p:cNvPr id="7" name="Footer Placeholder 6">
            <a:extLst>
              <a:ext uri="{FF2B5EF4-FFF2-40B4-BE49-F238E27FC236}">
                <a16:creationId xmlns:a16="http://schemas.microsoft.com/office/drawing/2014/main" id="{1532ED41-6A23-8474-8A3F-66520F1D0F41}"/>
              </a:ext>
            </a:extLst>
          </p:cNvPr>
          <p:cNvSpPr>
            <a:spLocks noGrp="1"/>
          </p:cNvSpPr>
          <p:nvPr>
            <p:ph type="ftr" sz="quarter" idx="11"/>
          </p:nvPr>
        </p:nvSpPr>
        <p:spPr>
          <a:xfrm>
            <a:off x="7696200" y="8755505"/>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021091" y="7361865"/>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3687918" y="-4457700"/>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500499" y="-3314700"/>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txBody>
          <a:bodyPr/>
          <a:lstStyle/>
          <a:p>
            <a:endParaRPr lang="en-US" dirty="0"/>
          </a:p>
        </p:txBody>
      </p:sp>
      <p:sp>
        <p:nvSpPr>
          <p:cNvPr id="5" name="Freeform 5"/>
          <p:cNvSpPr/>
          <p:nvPr/>
        </p:nvSpPr>
        <p:spPr>
          <a:xfrm>
            <a:off x="13792200" y="-289833"/>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8"/>
            <a:stretch>
              <a:fillRect/>
            </a:stretch>
          </a:blipFill>
        </p:spPr>
        <p:txBody>
          <a:bodyPr/>
          <a:lstStyle/>
          <a:p>
            <a:endParaRPr lang="en-US" dirty="0"/>
          </a:p>
        </p:txBody>
      </p:sp>
      <p:sp>
        <p:nvSpPr>
          <p:cNvPr id="6" name="Freeform 6"/>
          <p:cNvSpPr/>
          <p:nvPr/>
        </p:nvSpPr>
        <p:spPr>
          <a:xfrm>
            <a:off x="-3352800" y="7930578"/>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4210978" y="952500"/>
            <a:ext cx="9289521" cy="1619802"/>
          </a:xfrm>
          <a:prstGeom prst="rect">
            <a:avLst/>
          </a:prstGeom>
        </p:spPr>
        <p:txBody>
          <a:bodyPr lIns="0" tIns="0" rIns="0" bIns="0" rtlCol="0" anchor="t">
            <a:spAutoFit/>
          </a:bodyPr>
          <a:lstStyle/>
          <a:p>
            <a:pPr algn="ctr">
              <a:lnSpc>
                <a:spcPts val="13667"/>
              </a:lnSpc>
            </a:pPr>
            <a:r>
              <a:rPr lang="en-US" sz="8000" dirty="0">
                <a:solidFill>
                  <a:srgbClr val="FFFFFF"/>
                </a:solidFill>
                <a:latin typeface="Algerian" panose="04020705040A02060702" pitchFamily="82" charset="0"/>
                <a:ea typeface="Calibri Light" panose="020F0302020204030204" pitchFamily="34" charset="0"/>
                <a:cs typeface="Calibri Light" panose="020F0302020204030204" pitchFamily="34" charset="0"/>
              </a:rPr>
              <a:t>OVERVIEW</a:t>
            </a:r>
          </a:p>
        </p:txBody>
      </p:sp>
      <p:sp>
        <p:nvSpPr>
          <p:cNvPr id="9" name="TextBox 8">
            <a:extLst>
              <a:ext uri="{FF2B5EF4-FFF2-40B4-BE49-F238E27FC236}">
                <a16:creationId xmlns:a16="http://schemas.microsoft.com/office/drawing/2014/main" id="{AAB6BF4B-8C7A-D800-DFFC-4137A3CAAC6F}"/>
              </a:ext>
            </a:extLst>
          </p:cNvPr>
          <p:cNvSpPr txBox="1"/>
          <p:nvPr/>
        </p:nvSpPr>
        <p:spPr>
          <a:xfrm>
            <a:off x="2921669" y="2949863"/>
            <a:ext cx="12420600" cy="5078313"/>
          </a:xfrm>
          <a:prstGeom prst="rect">
            <a:avLst/>
          </a:prstGeom>
          <a:noFill/>
        </p:spPr>
        <p:txBody>
          <a:bodyPr wrap="square" rtlCol="0">
            <a:spAutoFit/>
          </a:bodyPr>
          <a:lstStyle/>
          <a:p>
            <a:pPr algn="just"/>
            <a:r>
              <a:rPr lang="en-US" sz="3600" dirty="0" err="1">
                <a:solidFill>
                  <a:schemeClr val="bg1"/>
                </a:solidFill>
                <a:latin typeface="Lucida Fax" panose="02060602050505020204" pitchFamily="18" charset="0"/>
              </a:rPr>
              <a:t>TechJobHub</a:t>
            </a:r>
            <a:r>
              <a:rPr lang="en-US" sz="3600" dirty="0">
                <a:solidFill>
                  <a:schemeClr val="bg1"/>
                </a:solidFill>
                <a:latin typeface="Lucida Fax" panose="02060602050505020204" pitchFamily="18" charset="0"/>
              </a:rPr>
              <a:t> is an online platform changing how people find jobs and hire employees. It's like a personal career advisor for job seekers, helping them match their skills with the right job. Recruiters also can post jobs, set tests, and do interviews online. It's not just about finding jobs; it's a friendly place where job seekers and recruiters benefit together. Whether experienced or new, </a:t>
            </a:r>
            <a:r>
              <a:rPr lang="en-US" sz="3600" dirty="0" err="1">
                <a:solidFill>
                  <a:schemeClr val="bg1"/>
                </a:solidFill>
                <a:latin typeface="Lucida Fax" panose="02060602050505020204" pitchFamily="18" charset="0"/>
              </a:rPr>
              <a:t>TechJobHub</a:t>
            </a:r>
            <a:r>
              <a:rPr lang="en-US" sz="3600" dirty="0">
                <a:solidFill>
                  <a:schemeClr val="bg1"/>
                </a:solidFill>
                <a:latin typeface="Lucida Fax" panose="02060602050505020204" pitchFamily="18" charset="0"/>
              </a:rPr>
              <a:t> is the key to success in the digital realm.</a:t>
            </a:r>
            <a:r>
              <a:rPr lang="en-US" dirty="0"/>
              <a:t>.</a:t>
            </a:r>
          </a:p>
        </p:txBody>
      </p:sp>
      <p:sp>
        <p:nvSpPr>
          <p:cNvPr id="10" name="Date Placeholder 9">
            <a:extLst>
              <a:ext uri="{FF2B5EF4-FFF2-40B4-BE49-F238E27FC236}">
                <a16:creationId xmlns:a16="http://schemas.microsoft.com/office/drawing/2014/main" id="{8BEFEAD1-58FC-A4EB-00F7-AD9D92A1B143}"/>
              </a:ext>
            </a:extLst>
          </p:cNvPr>
          <p:cNvSpPr>
            <a:spLocks noGrp="1"/>
          </p:cNvSpPr>
          <p:nvPr>
            <p:ph type="dt" sz="half" idx="10"/>
          </p:nvPr>
        </p:nvSpPr>
        <p:spPr>
          <a:xfrm>
            <a:off x="592543" y="8983662"/>
            <a:ext cx="2133600" cy="365125"/>
          </a:xfrm>
        </p:spPr>
        <p:txBody>
          <a:bodyPr/>
          <a:lstStyle/>
          <a:p>
            <a:fld id="{9A0B2964-BDBD-4BF5-837C-7E66B842F1CD}" type="datetime3">
              <a:rPr lang="en-US" sz="2000" smtClean="0">
                <a:solidFill>
                  <a:schemeClr val="tx1"/>
                </a:solidFill>
                <a:highlight>
                  <a:srgbClr val="C0C0C0"/>
                </a:highlight>
              </a:rPr>
              <a:t>20 June 2025</a:t>
            </a:fld>
            <a:endParaRPr lang="en-US" sz="2000" dirty="0">
              <a:solidFill>
                <a:schemeClr val="tx1"/>
              </a:solidFill>
              <a:highlight>
                <a:srgbClr val="C0C0C0"/>
              </a:highlight>
            </a:endParaRPr>
          </a:p>
        </p:txBody>
      </p:sp>
      <p:sp>
        <p:nvSpPr>
          <p:cNvPr id="11" name="Slide Number Placeholder 10">
            <a:extLst>
              <a:ext uri="{FF2B5EF4-FFF2-40B4-BE49-F238E27FC236}">
                <a16:creationId xmlns:a16="http://schemas.microsoft.com/office/drawing/2014/main" id="{324181D7-17D8-9D2B-1280-57115074E0B4}"/>
              </a:ext>
            </a:extLst>
          </p:cNvPr>
          <p:cNvSpPr>
            <a:spLocks noGrp="1"/>
          </p:cNvSpPr>
          <p:nvPr>
            <p:ph type="sldNum" sz="quarter" idx="12"/>
          </p:nvPr>
        </p:nvSpPr>
        <p:spPr>
          <a:xfrm>
            <a:off x="15125700" y="9150090"/>
            <a:ext cx="2133600" cy="365125"/>
          </a:xfrm>
        </p:spPr>
        <p:txBody>
          <a:bodyPr/>
          <a:lstStyle/>
          <a:p>
            <a:fld id="{B6F15528-21DE-4FAA-801E-634DDDAF4B2B}" type="slidenum">
              <a:rPr lang="en-US" sz="2000" smtClean="0">
                <a:solidFill>
                  <a:schemeClr val="bg1"/>
                </a:solidFill>
              </a:rPr>
              <a:pPr/>
              <a:t>2</a:t>
            </a:fld>
            <a:endParaRPr lang="en-US" sz="2000" dirty="0">
              <a:solidFill>
                <a:schemeClr val="bg1"/>
              </a:solidFill>
            </a:endParaRPr>
          </a:p>
        </p:txBody>
      </p:sp>
      <p:sp>
        <p:nvSpPr>
          <p:cNvPr id="8" name="Footer Placeholder 7">
            <a:extLst>
              <a:ext uri="{FF2B5EF4-FFF2-40B4-BE49-F238E27FC236}">
                <a16:creationId xmlns:a16="http://schemas.microsoft.com/office/drawing/2014/main" id="{D86C9C44-A7B5-3687-0FD2-0A7F077F4C72}"/>
              </a:ext>
            </a:extLst>
          </p:cNvPr>
          <p:cNvSpPr>
            <a:spLocks noGrp="1"/>
          </p:cNvSpPr>
          <p:nvPr>
            <p:ph type="ftr" sz="quarter" idx="11"/>
          </p:nvPr>
        </p:nvSpPr>
        <p:spPr>
          <a:xfrm>
            <a:off x="6703028" y="8983662"/>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7241061" y="-4071004"/>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734800" y="2479652"/>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p:cNvSpPr/>
          <p:nvPr/>
        </p:nvSpPr>
        <p:spPr>
          <a:xfrm>
            <a:off x="13563600" y="4951944"/>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txBody>
          <a:bodyPr/>
          <a:lstStyle/>
          <a:p>
            <a:endParaRPr lang="en-US"/>
          </a:p>
        </p:txBody>
      </p:sp>
      <p:sp>
        <p:nvSpPr>
          <p:cNvPr id="5" name="Freeform 5"/>
          <p:cNvSpPr/>
          <p:nvPr/>
        </p:nvSpPr>
        <p:spPr>
          <a:xfrm rot="1365435">
            <a:off x="-4037197" y="-1357259"/>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4267200" y="1740596"/>
            <a:ext cx="9456319" cy="830227"/>
          </a:xfrm>
          <a:prstGeom prst="rect">
            <a:avLst/>
          </a:prstGeom>
        </p:spPr>
        <p:txBody>
          <a:bodyPr lIns="0" tIns="0" rIns="0" bIns="0" rtlCol="0" anchor="t">
            <a:spAutoFit/>
          </a:bodyPr>
          <a:lstStyle/>
          <a:p>
            <a:pPr algn="ctr">
              <a:lnSpc>
                <a:spcPts val="5790"/>
              </a:lnSpc>
            </a:pPr>
            <a:r>
              <a:rPr lang="en-US" sz="8000" dirty="0">
                <a:solidFill>
                  <a:srgbClr val="FFFFFF"/>
                </a:solidFill>
                <a:latin typeface="Algerian" panose="04020705040A02060702" pitchFamily="82" charset="0"/>
              </a:rPr>
              <a:t>Project Scope</a:t>
            </a:r>
          </a:p>
        </p:txBody>
      </p:sp>
      <p:sp>
        <p:nvSpPr>
          <p:cNvPr id="7" name="TextBox 6">
            <a:extLst>
              <a:ext uri="{FF2B5EF4-FFF2-40B4-BE49-F238E27FC236}">
                <a16:creationId xmlns:a16="http://schemas.microsoft.com/office/drawing/2014/main" id="{24110805-AB17-1A51-0708-F188E162F9A1}"/>
              </a:ext>
            </a:extLst>
          </p:cNvPr>
          <p:cNvSpPr txBox="1"/>
          <p:nvPr/>
        </p:nvSpPr>
        <p:spPr>
          <a:xfrm>
            <a:off x="4267200" y="3111812"/>
            <a:ext cx="9144000" cy="5355312"/>
          </a:xfrm>
          <a:prstGeom prst="rect">
            <a:avLst/>
          </a:prstGeom>
          <a:noFill/>
        </p:spPr>
        <p:txBody>
          <a:bodyPr wrap="square" rtlCol="0">
            <a:spAutoFit/>
          </a:bodyPr>
          <a:lstStyle/>
          <a:p>
            <a:pPr marL="571500" indent="-57150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Job Posting and Search </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Resume Uploading and Parsing </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Insightful Skill Matching </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Customizable Assessments</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Communication Channel</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Feedback Mechanism</a:t>
            </a:r>
          </a:p>
          <a:p>
            <a:pPr marL="285750" indent="-285750">
              <a:buFont typeface="Wingdings" panose="05000000000000000000" pitchFamily="2" charset="2"/>
              <a:buChar char="v"/>
            </a:pPr>
            <a:endParaRPr lang="en-US" dirty="0"/>
          </a:p>
        </p:txBody>
      </p:sp>
      <p:sp>
        <p:nvSpPr>
          <p:cNvPr id="8" name="Date Placeholder 7">
            <a:extLst>
              <a:ext uri="{FF2B5EF4-FFF2-40B4-BE49-F238E27FC236}">
                <a16:creationId xmlns:a16="http://schemas.microsoft.com/office/drawing/2014/main" id="{AA77D38B-C2D7-D773-65F7-433753A6B9EF}"/>
              </a:ext>
            </a:extLst>
          </p:cNvPr>
          <p:cNvSpPr>
            <a:spLocks noGrp="1"/>
          </p:cNvSpPr>
          <p:nvPr>
            <p:ph type="dt" sz="half" idx="10"/>
          </p:nvPr>
        </p:nvSpPr>
        <p:spPr>
          <a:xfrm>
            <a:off x="533400" y="9116317"/>
            <a:ext cx="2133600" cy="365125"/>
          </a:xfrm>
        </p:spPr>
        <p:txBody>
          <a:bodyPr/>
          <a:lstStyle/>
          <a:p>
            <a:fld id="{DF79D4D9-9933-4666-9C79-FD9D459FE08E}" type="datetime3">
              <a:rPr lang="en-US" sz="2000" smtClean="0">
                <a:solidFill>
                  <a:schemeClr val="tx1"/>
                </a:solidFill>
                <a:highlight>
                  <a:srgbClr val="C0C0C0"/>
                </a:highlight>
              </a:rPr>
              <a:t>20 June 2025</a:t>
            </a:fld>
            <a:endParaRPr lang="en-US" sz="2000" dirty="0">
              <a:solidFill>
                <a:schemeClr val="tx1"/>
              </a:solidFill>
              <a:highlight>
                <a:srgbClr val="C0C0C0"/>
              </a:highlight>
            </a:endParaRPr>
          </a:p>
        </p:txBody>
      </p:sp>
      <p:sp>
        <p:nvSpPr>
          <p:cNvPr id="9" name="Slide Number Placeholder 8">
            <a:extLst>
              <a:ext uri="{FF2B5EF4-FFF2-40B4-BE49-F238E27FC236}">
                <a16:creationId xmlns:a16="http://schemas.microsoft.com/office/drawing/2014/main" id="{A3C9D110-8665-3E15-C8BB-B2B13D88C869}"/>
              </a:ext>
            </a:extLst>
          </p:cNvPr>
          <p:cNvSpPr>
            <a:spLocks noGrp="1"/>
          </p:cNvSpPr>
          <p:nvPr>
            <p:ph type="sldNum" sz="quarter" idx="12"/>
          </p:nvPr>
        </p:nvSpPr>
        <p:spPr>
          <a:xfrm>
            <a:off x="15011400" y="9116316"/>
            <a:ext cx="2133600" cy="365125"/>
          </a:xfrm>
        </p:spPr>
        <p:txBody>
          <a:bodyPr/>
          <a:lstStyle/>
          <a:p>
            <a:fld id="{B6F15528-21DE-4FAA-801E-634DDDAF4B2B}" type="slidenum">
              <a:rPr lang="en-US" sz="2000" smtClean="0">
                <a:solidFill>
                  <a:schemeClr val="bg1"/>
                </a:solidFill>
              </a:rPr>
              <a:pPr/>
              <a:t>3</a:t>
            </a:fld>
            <a:endParaRPr lang="en-US" sz="2000" dirty="0">
              <a:solidFill>
                <a:schemeClr val="bg1"/>
              </a:solidFill>
            </a:endParaRPr>
          </a:p>
        </p:txBody>
      </p:sp>
      <p:sp>
        <p:nvSpPr>
          <p:cNvPr id="10" name="Footer Placeholder 9">
            <a:extLst>
              <a:ext uri="{FF2B5EF4-FFF2-40B4-BE49-F238E27FC236}">
                <a16:creationId xmlns:a16="http://schemas.microsoft.com/office/drawing/2014/main" id="{F7FCB494-610B-839F-2FDF-DA60CD55DAA7}"/>
              </a:ext>
            </a:extLst>
          </p:cNvPr>
          <p:cNvSpPr>
            <a:spLocks noGrp="1"/>
          </p:cNvSpPr>
          <p:nvPr>
            <p:ph type="ftr" sz="quarter" idx="11"/>
          </p:nvPr>
        </p:nvSpPr>
        <p:spPr>
          <a:xfrm>
            <a:off x="6248400" y="9109539"/>
            <a:ext cx="2895600" cy="365125"/>
          </a:xfrm>
        </p:spPr>
        <p:txBody>
          <a:bodyPr/>
          <a:lstStyle/>
          <a:p>
            <a:r>
              <a:rPr lang="en-US" sz="2000" dirty="0"/>
              <a:t>Software Project Lab-II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US"/>
          </a:p>
        </p:txBody>
      </p:sp>
      <p:sp>
        <p:nvSpPr>
          <p:cNvPr id="14" name="Freeform 14"/>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US"/>
          </a:p>
        </p:txBody>
      </p:sp>
      <p:sp>
        <p:nvSpPr>
          <p:cNvPr id="15" name="Freeform 15"/>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5334000" y="1156631"/>
            <a:ext cx="6327235" cy="1627305"/>
          </a:xfrm>
          <a:prstGeom prst="rect">
            <a:avLst/>
          </a:prstGeom>
        </p:spPr>
        <p:txBody>
          <a:bodyPr wrap="square" lIns="0" tIns="0" rIns="0" bIns="0" rtlCol="0" anchor="t">
            <a:spAutoFit/>
          </a:bodyPr>
          <a:lstStyle/>
          <a:p>
            <a:pPr>
              <a:lnSpc>
                <a:spcPts val="13667"/>
              </a:lnSpc>
            </a:pPr>
            <a:r>
              <a:rPr lang="en-US" sz="8000" dirty="0">
                <a:solidFill>
                  <a:srgbClr val="FFFFFF"/>
                </a:solidFill>
                <a:latin typeface="Algerian" panose="04020705040A02060702" pitchFamily="82" charset="0"/>
              </a:rPr>
              <a:t>Motivation</a:t>
            </a:r>
          </a:p>
        </p:txBody>
      </p:sp>
      <p:sp>
        <p:nvSpPr>
          <p:cNvPr id="23" name="TextBox 22">
            <a:extLst>
              <a:ext uri="{FF2B5EF4-FFF2-40B4-BE49-F238E27FC236}">
                <a16:creationId xmlns:a16="http://schemas.microsoft.com/office/drawing/2014/main" id="{36C01691-4B1C-C5A6-8ACB-1C5D8ACD6D25}"/>
              </a:ext>
            </a:extLst>
          </p:cNvPr>
          <p:cNvSpPr txBox="1"/>
          <p:nvPr/>
        </p:nvSpPr>
        <p:spPr>
          <a:xfrm>
            <a:off x="3570678" y="3371405"/>
            <a:ext cx="10820400"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Enhance the job-seeking experience</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Support career growth and development </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Cultivate user interaction</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Offer ease and adaptability </a:t>
            </a:r>
          </a:p>
          <a:p>
            <a:pPr marL="285750" indent="-285750">
              <a:lnSpc>
                <a:spcPct val="150000"/>
              </a:lnSpc>
              <a:buFont typeface="Wingdings" panose="05000000000000000000" pitchFamily="2" charset="2"/>
              <a:buChar char="v"/>
            </a:pPr>
            <a:r>
              <a:rPr lang="en-US" sz="3600" b="1" dirty="0">
                <a:solidFill>
                  <a:schemeClr val="bg1"/>
                </a:solidFill>
                <a:latin typeface="Lucida Fax" panose="02060602050505020204" pitchFamily="18" charset="0"/>
              </a:rPr>
              <a:t> Guarantee user contentment</a:t>
            </a:r>
            <a:r>
              <a:rPr lang="en-US" dirty="0"/>
              <a:t>:</a:t>
            </a:r>
          </a:p>
          <a:p>
            <a:pPr marL="285750" indent="-285750">
              <a:buFont typeface="Wingdings" panose="05000000000000000000" pitchFamily="2" charset="2"/>
              <a:buChar char="v"/>
            </a:pPr>
            <a:endParaRPr lang="en-US" dirty="0"/>
          </a:p>
        </p:txBody>
      </p:sp>
      <p:sp>
        <p:nvSpPr>
          <p:cNvPr id="24" name="Date Placeholder 23">
            <a:extLst>
              <a:ext uri="{FF2B5EF4-FFF2-40B4-BE49-F238E27FC236}">
                <a16:creationId xmlns:a16="http://schemas.microsoft.com/office/drawing/2014/main" id="{D31757EE-2218-E1B8-43E1-AC66084007D3}"/>
              </a:ext>
            </a:extLst>
          </p:cNvPr>
          <p:cNvSpPr>
            <a:spLocks noGrp="1"/>
          </p:cNvSpPr>
          <p:nvPr>
            <p:ph type="dt" sz="half" idx="10"/>
          </p:nvPr>
        </p:nvSpPr>
        <p:spPr>
          <a:xfrm>
            <a:off x="679813" y="9099986"/>
            <a:ext cx="2133600" cy="365125"/>
          </a:xfrm>
        </p:spPr>
        <p:txBody>
          <a:bodyPr/>
          <a:lstStyle/>
          <a:p>
            <a:fld id="{0A2E0FAF-91FB-486E-84AC-392C1331C4A7}" type="datetime3">
              <a:rPr lang="en-US" sz="2000" smtClean="0">
                <a:solidFill>
                  <a:schemeClr val="tx1"/>
                </a:solidFill>
                <a:highlight>
                  <a:srgbClr val="C0C0C0"/>
                </a:highlight>
              </a:rPr>
              <a:t>20 June 2025</a:t>
            </a:fld>
            <a:endParaRPr lang="en-US" sz="2000" dirty="0">
              <a:solidFill>
                <a:schemeClr val="tx1"/>
              </a:solidFill>
              <a:highlight>
                <a:srgbClr val="C0C0C0"/>
              </a:highlight>
            </a:endParaRPr>
          </a:p>
        </p:txBody>
      </p:sp>
      <p:sp>
        <p:nvSpPr>
          <p:cNvPr id="25" name="Slide Number Placeholder 24">
            <a:extLst>
              <a:ext uri="{FF2B5EF4-FFF2-40B4-BE49-F238E27FC236}">
                <a16:creationId xmlns:a16="http://schemas.microsoft.com/office/drawing/2014/main" id="{206C8F8E-D860-0C3C-C5E2-EFC70CDA8E01}"/>
              </a:ext>
            </a:extLst>
          </p:cNvPr>
          <p:cNvSpPr>
            <a:spLocks noGrp="1"/>
          </p:cNvSpPr>
          <p:nvPr>
            <p:ph type="sldNum" sz="quarter" idx="12"/>
          </p:nvPr>
        </p:nvSpPr>
        <p:spPr>
          <a:xfrm>
            <a:off x="15045022" y="8955960"/>
            <a:ext cx="2133600" cy="365125"/>
          </a:xfrm>
        </p:spPr>
        <p:txBody>
          <a:bodyPr/>
          <a:lstStyle/>
          <a:p>
            <a:fld id="{B6F15528-21DE-4FAA-801E-634DDDAF4B2B}" type="slidenum">
              <a:rPr lang="en-US" sz="2000" smtClean="0">
                <a:solidFill>
                  <a:schemeClr val="tx1"/>
                </a:solidFill>
              </a:rPr>
              <a:pPr/>
              <a:t>4</a:t>
            </a:fld>
            <a:endParaRPr lang="en-US" sz="2000" dirty="0">
              <a:solidFill>
                <a:schemeClr val="tx1"/>
              </a:solidFill>
            </a:endParaRPr>
          </a:p>
        </p:txBody>
      </p:sp>
      <p:sp>
        <p:nvSpPr>
          <p:cNvPr id="4" name="Footer Placeholder 3">
            <a:extLst>
              <a:ext uri="{FF2B5EF4-FFF2-40B4-BE49-F238E27FC236}">
                <a16:creationId xmlns:a16="http://schemas.microsoft.com/office/drawing/2014/main" id="{D8B45A78-BA85-7194-CD4C-6734D8EDB920}"/>
              </a:ext>
            </a:extLst>
          </p:cNvPr>
          <p:cNvSpPr>
            <a:spLocks noGrp="1"/>
          </p:cNvSpPr>
          <p:nvPr>
            <p:ph type="ftr" sz="quarter" idx="11"/>
          </p:nvPr>
        </p:nvSpPr>
        <p:spPr>
          <a:xfrm>
            <a:off x="6549453" y="9075737"/>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755"/>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956F022-53ED-0745-5190-D89B753CC0FB}"/>
              </a:ext>
            </a:extLst>
          </p:cNvPr>
          <p:cNvSpPr/>
          <p:nvPr/>
        </p:nvSpPr>
        <p:spPr>
          <a:xfrm>
            <a:off x="-1064558" y="-1257300"/>
            <a:ext cx="4172753" cy="4061220"/>
          </a:xfrm>
          <a:custGeom>
            <a:avLst/>
            <a:gdLst/>
            <a:ahLst/>
            <a:cxnLst/>
            <a:rect l="l" t="t" r="r" b="b"/>
            <a:pathLst>
              <a:path w="2972074" h="2957214">
                <a:moveTo>
                  <a:pt x="0" y="0"/>
                </a:moveTo>
                <a:lnTo>
                  <a:pt x="2972074" y="0"/>
                </a:lnTo>
                <a:lnTo>
                  <a:pt x="2972074" y="2957214"/>
                </a:lnTo>
                <a:lnTo>
                  <a:pt x="0" y="2957214"/>
                </a:lnTo>
                <a:lnTo>
                  <a:pt x="0" y="0"/>
                </a:lnTo>
                <a:close/>
              </a:path>
            </a:pathLst>
          </a:custGeom>
          <a:blipFill>
            <a:blip r:embed="rId2"/>
            <a:stretch>
              <a:fillRect/>
            </a:stretch>
          </a:blipFill>
        </p:spPr>
        <p:txBody>
          <a:bodyPr/>
          <a:lstStyle/>
          <a:p>
            <a:endParaRPr lang="en-US"/>
          </a:p>
        </p:txBody>
      </p:sp>
      <p:sp>
        <p:nvSpPr>
          <p:cNvPr id="3" name="Freeform 2">
            <a:extLst>
              <a:ext uri="{FF2B5EF4-FFF2-40B4-BE49-F238E27FC236}">
                <a16:creationId xmlns:a16="http://schemas.microsoft.com/office/drawing/2014/main" id="{3C6DCED7-0073-93F0-E9FD-78C32E331E6A}"/>
              </a:ext>
            </a:extLst>
          </p:cNvPr>
          <p:cNvSpPr/>
          <p:nvPr/>
        </p:nvSpPr>
        <p:spPr>
          <a:xfrm>
            <a:off x="-5562600" y="-422910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6">
            <a:extLst>
              <a:ext uri="{FF2B5EF4-FFF2-40B4-BE49-F238E27FC236}">
                <a16:creationId xmlns:a16="http://schemas.microsoft.com/office/drawing/2014/main" id="{AD868A1F-2942-1E51-35C4-805A80CF547C}"/>
              </a:ext>
            </a:extLst>
          </p:cNvPr>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96759FC5-9CBF-16F3-BB7E-7352010C1570}"/>
              </a:ext>
            </a:extLst>
          </p:cNvPr>
          <p:cNvSpPr/>
          <p:nvPr/>
        </p:nvSpPr>
        <p:spPr>
          <a:xfrm>
            <a:off x="12496800" y="6896100"/>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5">
            <a:extLst>
              <a:ext uri="{FF2B5EF4-FFF2-40B4-BE49-F238E27FC236}">
                <a16:creationId xmlns:a16="http://schemas.microsoft.com/office/drawing/2014/main" id="{69636B98-98A5-9E52-4B7E-498BE2E4A34C}"/>
              </a:ext>
            </a:extLst>
          </p:cNvPr>
          <p:cNvSpPr txBox="1"/>
          <p:nvPr/>
        </p:nvSpPr>
        <p:spPr>
          <a:xfrm>
            <a:off x="5105400" y="1801093"/>
            <a:ext cx="8382000" cy="1323439"/>
          </a:xfrm>
          <a:prstGeom prst="rect">
            <a:avLst/>
          </a:prstGeom>
          <a:noFill/>
        </p:spPr>
        <p:txBody>
          <a:bodyPr wrap="square" rtlCol="0">
            <a:spAutoFit/>
          </a:bodyPr>
          <a:lstStyle/>
          <a:p>
            <a:r>
              <a:rPr lang="en-US" sz="8000" dirty="0">
                <a:solidFill>
                  <a:schemeClr val="bg1"/>
                </a:solidFill>
                <a:latin typeface="Algerian" panose="04020705040A02060702" pitchFamily="82" charset="0"/>
              </a:rPr>
              <a:t>Stakeholders</a:t>
            </a:r>
          </a:p>
        </p:txBody>
      </p:sp>
      <p:sp>
        <p:nvSpPr>
          <p:cNvPr id="7" name="TextBox 6">
            <a:extLst>
              <a:ext uri="{FF2B5EF4-FFF2-40B4-BE49-F238E27FC236}">
                <a16:creationId xmlns:a16="http://schemas.microsoft.com/office/drawing/2014/main" id="{1E1BB90C-A871-C139-D8EE-7A6814C1AFF4}"/>
              </a:ext>
            </a:extLst>
          </p:cNvPr>
          <p:cNvSpPr txBox="1"/>
          <p:nvPr/>
        </p:nvSpPr>
        <p:spPr>
          <a:xfrm>
            <a:off x="4491315" y="3772035"/>
            <a:ext cx="8996085" cy="2742930"/>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3600" dirty="0">
                <a:solidFill>
                  <a:schemeClr val="bg1"/>
                </a:solidFill>
                <a:latin typeface="Lucida Fax" panose="02060602050505020204" pitchFamily="18" charset="0"/>
              </a:rPr>
              <a:t> </a:t>
            </a:r>
            <a:r>
              <a:rPr lang="en-US" sz="4000" b="1" dirty="0">
                <a:solidFill>
                  <a:schemeClr val="bg1"/>
                </a:solidFill>
                <a:latin typeface="Lucida Fax" panose="02060602050505020204" pitchFamily="18" charset="0"/>
              </a:rPr>
              <a:t>Job Seekers</a:t>
            </a:r>
          </a:p>
          <a:p>
            <a:pPr marL="285750" indent="-285750">
              <a:lnSpc>
                <a:spcPct val="150000"/>
              </a:lnSpc>
              <a:buFont typeface="Wingdings" panose="05000000000000000000" pitchFamily="2" charset="2"/>
              <a:buChar char="v"/>
            </a:pPr>
            <a:r>
              <a:rPr lang="en-US" sz="4000" b="1" dirty="0">
                <a:solidFill>
                  <a:schemeClr val="bg1"/>
                </a:solidFill>
                <a:latin typeface="Lucida Fax" panose="02060602050505020204" pitchFamily="18" charset="0"/>
              </a:rPr>
              <a:t> Tech Companies and Startups</a:t>
            </a:r>
          </a:p>
          <a:p>
            <a:pPr marL="285750" indent="-285750">
              <a:lnSpc>
                <a:spcPct val="150000"/>
              </a:lnSpc>
              <a:buFont typeface="Wingdings" panose="05000000000000000000" pitchFamily="2" charset="2"/>
              <a:buChar char="v"/>
            </a:pPr>
            <a:r>
              <a:rPr lang="en-US" sz="4000" b="1" dirty="0">
                <a:solidFill>
                  <a:schemeClr val="bg1"/>
                </a:solidFill>
                <a:latin typeface="Lucida Fax" panose="02060602050505020204" pitchFamily="18" charset="0"/>
              </a:rPr>
              <a:t> Developers</a:t>
            </a:r>
          </a:p>
        </p:txBody>
      </p:sp>
      <p:sp>
        <p:nvSpPr>
          <p:cNvPr id="8" name="Date Placeholder 7">
            <a:extLst>
              <a:ext uri="{FF2B5EF4-FFF2-40B4-BE49-F238E27FC236}">
                <a16:creationId xmlns:a16="http://schemas.microsoft.com/office/drawing/2014/main" id="{A7367541-1FAA-13CC-9EA8-D563A44B9124}"/>
              </a:ext>
            </a:extLst>
          </p:cNvPr>
          <p:cNvSpPr>
            <a:spLocks noGrp="1"/>
          </p:cNvSpPr>
          <p:nvPr>
            <p:ph type="dt" sz="half" idx="10"/>
          </p:nvPr>
        </p:nvSpPr>
        <p:spPr>
          <a:xfrm>
            <a:off x="533400" y="9105900"/>
            <a:ext cx="2133600" cy="365125"/>
          </a:xfrm>
        </p:spPr>
        <p:txBody>
          <a:bodyPr/>
          <a:lstStyle/>
          <a:p>
            <a:fld id="{63A5594E-AC4C-4A34-9510-2C7AE5D2A9B0}" type="datetime3">
              <a:rPr lang="en-US" sz="2000" smtClean="0">
                <a:solidFill>
                  <a:schemeClr val="tx1"/>
                </a:solidFill>
                <a:highlight>
                  <a:srgbClr val="C0C0C0"/>
                </a:highlight>
              </a:rPr>
              <a:t>20 June 2025</a:t>
            </a:fld>
            <a:endParaRPr lang="en-US" sz="2000" dirty="0">
              <a:solidFill>
                <a:schemeClr val="tx1"/>
              </a:solidFill>
              <a:highlight>
                <a:srgbClr val="C0C0C0"/>
              </a:highlight>
            </a:endParaRPr>
          </a:p>
        </p:txBody>
      </p:sp>
      <p:sp>
        <p:nvSpPr>
          <p:cNvPr id="9" name="Slide Number Placeholder 8">
            <a:extLst>
              <a:ext uri="{FF2B5EF4-FFF2-40B4-BE49-F238E27FC236}">
                <a16:creationId xmlns:a16="http://schemas.microsoft.com/office/drawing/2014/main" id="{D2FCFAC3-8C74-95E7-6A44-01933F46BBBA}"/>
              </a:ext>
            </a:extLst>
          </p:cNvPr>
          <p:cNvSpPr>
            <a:spLocks noGrp="1"/>
          </p:cNvSpPr>
          <p:nvPr>
            <p:ph type="sldNum" sz="quarter" idx="12"/>
          </p:nvPr>
        </p:nvSpPr>
        <p:spPr>
          <a:xfrm>
            <a:off x="14554200" y="8923337"/>
            <a:ext cx="2133600" cy="365125"/>
          </a:xfrm>
        </p:spPr>
        <p:txBody>
          <a:bodyPr/>
          <a:lstStyle/>
          <a:p>
            <a:fld id="{B6F15528-21DE-4FAA-801E-634DDDAF4B2B}" type="slidenum">
              <a:rPr lang="en-US" sz="2000" smtClean="0">
                <a:solidFill>
                  <a:schemeClr val="bg1"/>
                </a:solidFill>
              </a:rPr>
              <a:pPr/>
              <a:t>5</a:t>
            </a:fld>
            <a:endParaRPr lang="en-US" sz="2000" dirty="0">
              <a:solidFill>
                <a:schemeClr val="bg1"/>
              </a:solidFill>
            </a:endParaRPr>
          </a:p>
        </p:txBody>
      </p:sp>
      <p:sp>
        <p:nvSpPr>
          <p:cNvPr id="10" name="Footer Placeholder 9">
            <a:extLst>
              <a:ext uri="{FF2B5EF4-FFF2-40B4-BE49-F238E27FC236}">
                <a16:creationId xmlns:a16="http://schemas.microsoft.com/office/drawing/2014/main" id="{2F9949DE-A058-CA00-C920-8BA00C5F292D}"/>
              </a:ext>
            </a:extLst>
          </p:cNvPr>
          <p:cNvSpPr>
            <a:spLocks noGrp="1"/>
          </p:cNvSpPr>
          <p:nvPr>
            <p:ph type="ftr" sz="quarter" idx="11"/>
          </p:nvPr>
        </p:nvSpPr>
        <p:spPr>
          <a:xfrm>
            <a:off x="6705600" y="9105899"/>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extLst>
      <p:ext uri="{BB962C8B-B14F-4D97-AF65-F5344CB8AC3E}">
        <p14:creationId xmlns:p14="http://schemas.microsoft.com/office/powerpoint/2010/main" val="231935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4495800" y="-445770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920155" y="6801195"/>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9123849" y="1658934"/>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8021" y="2233552"/>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txBody>
          <a:bodyPr/>
          <a:lstStyle/>
          <a:p>
            <a:endParaRPr lang="en-US"/>
          </a:p>
        </p:txBody>
      </p:sp>
      <p:sp>
        <p:nvSpPr>
          <p:cNvPr id="6" name="Freeform 6"/>
          <p:cNvSpPr/>
          <p:nvPr/>
        </p:nvSpPr>
        <p:spPr>
          <a:xfrm rot="1953174">
            <a:off x="-253783" y="8928573"/>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txBody>
          <a:bodyPr/>
          <a:lstStyle/>
          <a:p>
            <a:endParaRPr lang="en-US"/>
          </a:p>
        </p:txBody>
      </p:sp>
      <p:sp>
        <p:nvSpPr>
          <p:cNvPr id="7" name="Freeform 7"/>
          <p:cNvSpPr/>
          <p:nvPr/>
        </p:nvSpPr>
        <p:spPr>
          <a:xfrm>
            <a:off x="13800866" y="1184135"/>
            <a:ext cx="6888896" cy="7185289"/>
          </a:xfrm>
          <a:custGeom>
            <a:avLst/>
            <a:gdLst/>
            <a:ahLst/>
            <a:cxnLst/>
            <a:rect l="l" t="t" r="r" b="b"/>
            <a:pathLst>
              <a:path w="6888896" h="7185289">
                <a:moveTo>
                  <a:pt x="0" y="0"/>
                </a:moveTo>
                <a:lnTo>
                  <a:pt x="6888897" y="0"/>
                </a:lnTo>
                <a:lnTo>
                  <a:pt x="6888897" y="7185290"/>
                </a:lnTo>
                <a:lnTo>
                  <a:pt x="0" y="7185290"/>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5638800" y="560382"/>
            <a:ext cx="10837236" cy="1686231"/>
          </a:xfrm>
          <a:prstGeom prst="rect">
            <a:avLst/>
          </a:prstGeom>
        </p:spPr>
        <p:txBody>
          <a:bodyPr lIns="0" tIns="0" rIns="0" bIns="0" rtlCol="0" anchor="t">
            <a:spAutoFit/>
          </a:bodyPr>
          <a:lstStyle/>
          <a:p>
            <a:pPr>
              <a:lnSpc>
                <a:spcPts val="14740"/>
              </a:lnSpc>
            </a:pPr>
            <a:r>
              <a:rPr lang="en-US" sz="8800" dirty="0">
                <a:solidFill>
                  <a:srgbClr val="FFFFFF"/>
                </a:solidFill>
                <a:latin typeface="Algerian" panose="04020705040A02060702" pitchFamily="82" charset="0"/>
              </a:rPr>
              <a:t>FEATURES</a:t>
            </a:r>
          </a:p>
        </p:txBody>
      </p:sp>
      <p:sp>
        <p:nvSpPr>
          <p:cNvPr id="9" name="TextBox 9"/>
          <p:cNvSpPr txBox="1"/>
          <p:nvPr/>
        </p:nvSpPr>
        <p:spPr>
          <a:xfrm>
            <a:off x="4644113" y="2634855"/>
            <a:ext cx="9352067" cy="5813836"/>
          </a:xfrm>
          <a:prstGeom prst="rect">
            <a:avLst/>
          </a:prstGeom>
        </p:spPr>
        <p:txBody>
          <a:bodyPr lIns="0" tIns="0" rIns="0" bIns="0" rtlCol="0" anchor="t">
            <a:spAutoFit/>
          </a:bodyPr>
          <a:lstStyle/>
          <a:p>
            <a:pPr marL="457200" indent="-457200">
              <a:lnSpc>
                <a:spcPct val="150000"/>
              </a:lnSpc>
              <a:buFont typeface="Wingdings" panose="05000000000000000000" pitchFamily="2" charset="2"/>
              <a:buChar char="v"/>
            </a:pPr>
            <a:r>
              <a:rPr lang="en-US" sz="3200" b="1" dirty="0">
                <a:solidFill>
                  <a:srgbClr val="FFFFFF"/>
                </a:solidFill>
                <a:latin typeface="Lucida Fax" panose="02060602050505020204" pitchFamily="18" charset="0"/>
              </a:rPr>
              <a:t>Resume Parsing</a:t>
            </a:r>
          </a:p>
          <a:p>
            <a:pPr marL="457200" indent="-457200">
              <a:lnSpc>
                <a:spcPct val="150000"/>
              </a:lnSpc>
              <a:buFont typeface="Wingdings" panose="05000000000000000000" pitchFamily="2" charset="2"/>
              <a:buChar char="v"/>
            </a:pPr>
            <a:r>
              <a:rPr lang="en-US" sz="3200" b="1" dirty="0">
                <a:solidFill>
                  <a:srgbClr val="FFFFFF"/>
                </a:solidFill>
                <a:latin typeface="Lucida Fax" panose="02060602050505020204" pitchFamily="18" charset="0"/>
              </a:rPr>
              <a:t>Skill-Based Job Recommendations</a:t>
            </a:r>
          </a:p>
          <a:p>
            <a:pPr marL="457200" indent="-457200">
              <a:lnSpc>
                <a:spcPct val="150000"/>
              </a:lnSpc>
              <a:buFont typeface="Wingdings" panose="05000000000000000000" pitchFamily="2" charset="2"/>
              <a:buChar char="v"/>
            </a:pPr>
            <a:r>
              <a:rPr lang="en-US" sz="3200" b="1" dirty="0">
                <a:solidFill>
                  <a:srgbClr val="FFFFFF"/>
                </a:solidFill>
                <a:latin typeface="Lucida Fax" panose="02060602050505020204" pitchFamily="18" charset="0"/>
              </a:rPr>
              <a:t>Recruitment Resources</a:t>
            </a:r>
          </a:p>
          <a:p>
            <a:pPr marL="457200" indent="-457200">
              <a:lnSpc>
                <a:spcPct val="150000"/>
              </a:lnSpc>
              <a:buFont typeface="Wingdings" panose="05000000000000000000" pitchFamily="2" charset="2"/>
              <a:buChar char="v"/>
            </a:pPr>
            <a:r>
              <a:rPr lang="en-US" sz="3200" b="1" dirty="0">
                <a:solidFill>
                  <a:srgbClr val="FFFFFF"/>
                </a:solidFill>
                <a:latin typeface="Lucida Fax" panose="02060602050505020204" pitchFamily="18" charset="0"/>
              </a:rPr>
              <a:t>Job Alerts &amp; Notifications</a:t>
            </a:r>
          </a:p>
          <a:p>
            <a:pPr marL="457200" indent="-457200">
              <a:lnSpc>
                <a:spcPct val="150000"/>
              </a:lnSpc>
              <a:buFont typeface="Wingdings" panose="05000000000000000000" pitchFamily="2" charset="2"/>
              <a:buChar char="v"/>
            </a:pPr>
            <a:r>
              <a:rPr lang="en-US" sz="3200" b="1" dirty="0">
                <a:solidFill>
                  <a:srgbClr val="FFFFFF"/>
                </a:solidFill>
                <a:latin typeface="Lucida Fax" panose="02060602050505020204" pitchFamily="18" charset="0"/>
              </a:rPr>
              <a:t>Skills Assessment</a:t>
            </a:r>
          </a:p>
          <a:p>
            <a:pPr marL="457200" indent="-457200">
              <a:lnSpc>
                <a:spcPct val="150000"/>
              </a:lnSpc>
              <a:buFont typeface="Wingdings" panose="05000000000000000000" pitchFamily="2" charset="2"/>
              <a:buChar char="v"/>
            </a:pPr>
            <a:r>
              <a:rPr lang="en-US" sz="3200" b="1" dirty="0">
                <a:solidFill>
                  <a:srgbClr val="FFFFFF"/>
                </a:solidFill>
                <a:latin typeface="Lucida Fax" panose="02060602050505020204" pitchFamily="18" charset="0"/>
              </a:rPr>
              <a:t>Tailored Interviews</a:t>
            </a:r>
          </a:p>
          <a:p>
            <a:pPr marL="457200" indent="-457200">
              <a:lnSpc>
                <a:spcPct val="150000"/>
              </a:lnSpc>
              <a:buFont typeface="Wingdings" panose="05000000000000000000" pitchFamily="2" charset="2"/>
              <a:buChar char="v"/>
            </a:pPr>
            <a:r>
              <a:rPr lang="en-US" sz="3200" b="1" dirty="0">
                <a:solidFill>
                  <a:srgbClr val="FFFFFF"/>
                </a:solidFill>
                <a:latin typeface="Lucida Fax" panose="02060602050505020204" pitchFamily="18" charset="0"/>
              </a:rPr>
              <a:t>Confidential Ratings</a:t>
            </a:r>
          </a:p>
          <a:p>
            <a:pPr marL="457200" indent="-457200">
              <a:lnSpc>
                <a:spcPct val="150000"/>
              </a:lnSpc>
              <a:buFont typeface="Wingdings" panose="05000000000000000000" pitchFamily="2" charset="2"/>
              <a:buChar char="v"/>
            </a:pPr>
            <a:r>
              <a:rPr lang="en-US" sz="3200" b="1" dirty="0">
                <a:solidFill>
                  <a:srgbClr val="FFFFFF"/>
                </a:solidFill>
                <a:latin typeface="Lucida Fax" panose="02060602050505020204" pitchFamily="18" charset="0"/>
              </a:rPr>
              <a:t>Confirmation System</a:t>
            </a:r>
          </a:p>
        </p:txBody>
      </p:sp>
      <p:sp>
        <p:nvSpPr>
          <p:cNvPr id="10" name="Date Placeholder 9">
            <a:extLst>
              <a:ext uri="{FF2B5EF4-FFF2-40B4-BE49-F238E27FC236}">
                <a16:creationId xmlns:a16="http://schemas.microsoft.com/office/drawing/2014/main" id="{B53FA967-D0C7-D456-4174-3A2A1BE51791}"/>
              </a:ext>
            </a:extLst>
          </p:cNvPr>
          <p:cNvSpPr>
            <a:spLocks noGrp="1"/>
          </p:cNvSpPr>
          <p:nvPr>
            <p:ph type="dt" sz="half" idx="10"/>
          </p:nvPr>
        </p:nvSpPr>
        <p:spPr>
          <a:xfrm>
            <a:off x="765191" y="9204563"/>
            <a:ext cx="2133600" cy="365125"/>
          </a:xfrm>
        </p:spPr>
        <p:txBody>
          <a:bodyPr/>
          <a:lstStyle/>
          <a:p>
            <a:fld id="{F5C0E7D2-EEFF-4C5C-A357-124B958F8180}" type="datetime3">
              <a:rPr lang="en-US" sz="2000" smtClean="0">
                <a:solidFill>
                  <a:schemeClr val="tx1"/>
                </a:solidFill>
                <a:highlight>
                  <a:srgbClr val="C0C0C0"/>
                </a:highlight>
              </a:rPr>
              <a:t>20 June 2025</a:t>
            </a:fld>
            <a:endParaRPr lang="en-US" sz="2000" dirty="0">
              <a:solidFill>
                <a:schemeClr val="tx1"/>
              </a:solidFill>
              <a:highlight>
                <a:srgbClr val="C0C0C0"/>
              </a:highlight>
            </a:endParaRPr>
          </a:p>
        </p:txBody>
      </p:sp>
      <p:sp>
        <p:nvSpPr>
          <p:cNvPr id="11" name="Slide Number Placeholder 10">
            <a:extLst>
              <a:ext uri="{FF2B5EF4-FFF2-40B4-BE49-F238E27FC236}">
                <a16:creationId xmlns:a16="http://schemas.microsoft.com/office/drawing/2014/main" id="{ABAB26B2-0E3A-81F6-4C51-1EC687CE66EA}"/>
              </a:ext>
            </a:extLst>
          </p:cNvPr>
          <p:cNvSpPr>
            <a:spLocks noGrp="1"/>
          </p:cNvSpPr>
          <p:nvPr>
            <p:ph type="sldNum" sz="quarter" idx="12"/>
          </p:nvPr>
        </p:nvSpPr>
        <p:spPr>
          <a:xfrm>
            <a:off x="14859000" y="9204563"/>
            <a:ext cx="2133600" cy="365125"/>
          </a:xfrm>
        </p:spPr>
        <p:txBody>
          <a:bodyPr/>
          <a:lstStyle/>
          <a:p>
            <a:fld id="{B6F15528-21DE-4FAA-801E-634DDDAF4B2B}" type="slidenum">
              <a:rPr lang="en-US" sz="2000" smtClean="0">
                <a:solidFill>
                  <a:schemeClr val="bg1"/>
                </a:solidFill>
              </a:rPr>
              <a:pPr/>
              <a:t>6</a:t>
            </a:fld>
            <a:endParaRPr lang="en-US" sz="2000" dirty="0">
              <a:solidFill>
                <a:schemeClr val="bg1"/>
              </a:solidFill>
            </a:endParaRPr>
          </a:p>
        </p:txBody>
      </p:sp>
      <p:sp>
        <p:nvSpPr>
          <p:cNvPr id="12" name="Footer Placeholder 11">
            <a:extLst>
              <a:ext uri="{FF2B5EF4-FFF2-40B4-BE49-F238E27FC236}">
                <a16:creationId xmlns:a16="http://schemas.microsoft.com/office/drawing/2014/main" id="{BFEF90FB-510F-40A4-5C66-09120FBECE1B}"/>
              </a:ext>
            </a:extLst>
          </p:cNvPr>
          <p:cNvSpPr>
            <a:spLocks noGrp="1"/>
          </p:cNvSpPr>
          <p:nvPr>
            <p:ph type="ftr" sz="quarter" idx="11"/>
          </p:nvPr>
        </p:nvSpPr>
        <p:spPr>
          <a:xfrm>
            <a:off x="6172151" y="9272706"/>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4495800" y="-445770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920155" y="6801195"/>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9123849" y="1658934"/>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8021" y="2233552"/>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txBody>
          <a:bodyPr/>
          <a:lstStyle/>
          <a:p>
            <a:endParaRPr lang="en-US"/>
          </a:p>
        </p:txBody>
      </p:sp>
      <p:sp>
        <p:nvSpPr>
          <p:cNvPr id="6" name="Freeform 6"/>
          <p:cNvSpPr/>
          <p:nvPr/>
        </p:nvSpPr>
        <p:spPr>
          <a:xfrm rot="1953174">
            <a:off x="-253783" y="8928573"/>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txBody>
          <a:bodyPr/>
          <a:lstStyle/>
          <a:p>
            <a:endParaRPr lang="en-US"/>
          </a:p>
        </p:txBody>
      </p:sp>
      <p:sp>
        <p:nvSpPr>
          <p:cNvPr id="7" name="Freeform 7"/>
          <p:cNvSpPr/>
          <p:nvPr/>
        </p:nvSpPr>
        <p:spPr>
          <a:xfrm>
            <a:off x="13800866" y="1184135"/>
            <a:ext cx="6888896" cy="7185289"/>
          </a:xfrm>
          <a:custGeom>
            <a:avLst/>
            <a:gdLst/>
            <a:ahLst/>
            <a:cxnLst/>
            <a:rect l="l" t="t" r="r" b="b"/>
            <a:pathLst>
              <a:path w="6888896" h="7185289">
                <a:moveTo>
                  <a:pt x="0" y="0"/>
                </a:moveTo>
                <a:lnTo>
                  <a:pt x="6888897" y="0"/>
                </a:lnTo>
                <a:lnTo>
                  <a:pt x="6888897" y="7185290"/>
                </a:lnTo>
                <a:lnTo>
                  <a:pt x="0" y="7185290"/>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5638800" y="560382"/>
            <a:ext cx="4637505" cy="1686231"/>
          </a:xfrm>
          <a:prstGeom prst="rect">
            <a:avLst/>
          </a:prstGeom>
        </p:spPr>
        <p:txBody>
          <a:bodyPr wrap="square" lIns="0" tIns="0" rIns="0" bIns="0" rtlCol="0" anchor="t">
            <a:spAutoFit/>
          </a:bodyPr>
          <a:lstStyle/>
          <a:p>
            <a:pPr algn="ctr">
              <a:lnSpc>
                <a:spcPts val="14740"/>
              </a:lnSpc>
            </a:pPr>
            <a:r>
              <a:rPr lang="en-US" sz="8800" dirty="0">
                <a:solidFill>
                  <a:srgbClr val="FFFFFF"/>
                </a:solidFill>
                <a:latin typeface="Algerian" panose="04020705040A02060702" pitchFamily="82" charset="0"/>
              </a:rPr>
              <a:t>Model</a:t>
            </a:r>
          </a:p>
        </p:txBody>
      </p:sp>
      <p:sp>
        <p:nvSpPr>
          <p:cNvPr id="9" name="TextBox 9"/>
          <p:cNvSpPr txBox="1"/>
          <p:nvPr/>
        </p:nvSpPr>
        <p:spPr>
          <a:xfrm>
            <a:off x="4644113" y="2634855"/>
            <a:ext cx="10367287" cy="6217700"/>
          </a:xfrm>
          <a:prstGeom prst="rect">
            <a:avLst/>
          </a:prstGeom>
        </p:spPr>
        <p:txBody>
          <a:bodyPr wrap="square" lIns="0" tIns="0" rIns="0" bIns="0" rtlCol="0" anchor="t">
            <a:spAutoFit/>
          </a:bodyPr>
          <a:lstStyle/>
          <a:p>
            <a:pPr>
              <a:lnSpc>
                <a:spcPct val="150000"/>
              </a:lnSpc>
            </a:pPr>
            <a:endParaRPr lang="en-US" sz="3200" b="1" dirty="0">
              <a:solidFill>
                <a:srgbClr val="FFFFFF"/>
              </a:solidFill>
              <a:latin typeface="Lucida Fax" panose="02060602050505020204" pitchFamily="18" charset="0"/>
            </a:endParaRPr>
          </a:p>
        </p:txBody>
      </p:sp>
      <p:sp>
        <p:nvSpPr>
          <p:cNvPr id="10" name="Date Placeholder 9">
            <a:extLst>
              <a:ext uri="{FF2B5EF4-FFF2-40B4-BE49-F238E27FC236}">
                <a16:creationId xmlns:a16="http://schemas.microsoft.com/office/drawing/2014/main" id="{B53FA967-D0C7-D456-4174-3A2A1BE51791}"/>
              </a:ext>
            </a:extLst>
          </p:cNvPr>
          <p:cNvSpPr>
            <a:spLocks noGrp="1"/>
          </p:cNvSpPr>
          <p:nvPr>
            <p:ph type="dt" sz="half" idx="10"/>
          </p:nvPr>
        </p:nvSpPr>
        <p:spPr>
          <a:xfrm>
            <a:off x="685800" y="8852555"/>
            <a:ext cx="2133600" cy="365125"/>
          </a:xfrm>
        </p:spPr>
        <p:txBody>
          <a:bodyPr/>
          <a:lstStyle/>
          <a:p>
            <a:fld id="{BF91DC61-17FF-4189-8FBC-2681A174EA1D}" type="datetime3">
              <a:rPr lang="en-US" sz="2000" smtClean="0">
                <a:solidFill>
                  <a:schemeClr val="tx1"/>
                </a:solidFill>
                <a:highlight>
                  <a:srgbClr val="C0C0C0"/>
                </a:highlight>
              </a:rPr>
              <a:t>20 June 2025</a:t>
            </a:fld>
            <a:endParaRPr lang="en-US" sz="2000" dirty="0">
              <a:solidFill>
                <a:schemeClr val="tx1"/>
              </a:solidFill>
              <a:highlight>
                <a:srgbClr val="C0C0C0"/>
              </a:highlight>
            </a:endParaRPr>
          </a:p>
        </p:txBody>
      </p:sp>
      <p:sp>
        <p:nvSpPr>
          <p:cNvPr id="11" name="Slide Number Placeholder 10">
            <a:extLst>
              <a:ext uri="{FF2B5EF4-FFF2-40B4-BE49-F238E27FC236}">
                <a16:creationId xmlns:a16="http://schemas.microsoft.com/office/drawing/2014/main" id="{ABAB26B2-0E3A-81F6-4C51-1EC687CE66EA}"/>
              </a:ext>
            </a:extLst>
          </p:cNvPr>
          <p:cNvSpPr>
            <a:spLocks noGrp="1"/>
          </p:cNvSpPr>
          <p:nvPr>
            <p:ph type="sldNum" sz="quarter" idx="12"/>
          </p:nvPr>
        </p:nvSpPr>
        <p:spPr>
          <a:xfrm>
            <a:off x="14782800" y="8920302"/>
            <a:ext cx="2133600" cy="365125"/>
          </a:xfrm>
        </p:spPr>
        <p:txBody>
          <a:bodyPr/>
          <a:lstStyle/>
          <a:p>
            <a:fld id="{B6F15528-21DE-4FAA-801E-634DDDAF4B2B}" type="slidenum">
              <a:rPr lang="en-US" sz="2000" smtClean="0">
                <a:solidFill>
                  <a:schemeClr val="bg1"/>
                </a:solidFill>
              </a:rPr>
              <a:pPr/>
              <a:t>7</a:t>
            </a:fld>
            <a:endParaRPr lang="en-US" sz="2000" dirty="0">
              <a:solidFill>
                <a:schemeClr val="bg1"/>
              </a:solidFill>
            </a:endParaRPr>
          </a:p>
        </p:txBody>
      </p:sp>
      <p:sp>
        <p:nvSpPr>
          <p:cNvPr id="12" name="Footer Placeholder 11">
            <a:extLst>
              <a:ext uri="{FF2B5EF4-FFF2-40B4-BE49-F238E27FC236}">
                <a16:creationId xmlns:a16="http://schemas.microsoft.com/office/drawing/2014/main" id="{196BCA36-60F9-A469-624E-0474AE2A4E00}"/>
              </a:ext>
            </a:extLst>
          </p:cNvPr>
          <p:cNvSpPr>
            <a:spLocks noGrp="1"/>
          </p:cNvSpPr>
          <p:nvPr>
            <p:ph type="ftr" sz="quarter" idx="11"/>
          </p:nvPr>
        </p:nvSpPr>
        <p:spPr>
          <a:xfrm>
            <a:off x="6565910" y="8875672"/>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pic>
        <p:nvPicPr>
          <p:cNvPr id="14" name="Picture 13" descr="A diagram of a software development process&#10;&#10;Description automatically generated">
            <a:extLst>
              <a:ext uri="{FF2B5EF4-FFF2-40B4-BE49-F238E27FC236}">
                <a16:creationId xmlns:a16="http://schemas.microsoft.com/office/drawing/2014/main" id="{249BBC9E-3C0B-6A3A-03DC-648B959E77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7036" y="2933700"/>
            <a:ext cx="8896636" cy="5214797"/>
          </a:xfrm>
          <a:prstGeom prst="rect">
            <a:avLst/>
          </a:prstGeom>
        </p:spPr>
      </p:pic>
    </p:spTree>
    <p:extLst>
      <p:ext uri="{BB962C8B-B14F-4D97-AF65-F5344CB8AC3E}">
        <p14:creationId xmlns:p14="http://schemas.microsoft.com/office/powerpoint/2010/main" val="242901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12" name="Slide Number Placeholder 11">
            <a:extLst>
              <a:ext uri="{FF2B5EF4-FFF2-40B4-BE49-F238E27FC236}">
                <a16:creationId xmlns:a16="http://schemas.microsoft.com/office/drawing/2014/main" id="{41B7E870-54C9-3D1C-6F1D-4458FB91896E}"/>
              </a:ext>
            </a:extLst>
          </p:cNvPr>
          <p:cNvSpPr>
            <a:spLocks noGrp="1"/>
          </p:cNvSpPr>
          <p:nvPr>
            <p:ph type="sldNum" sz="quarter" idx="12"/>
          </p:nvPr>
        </p:nvSpPr>
        <p:spPr>
          <a:xfrm>
            <a:off x="14338379" y="9100823"/>
            <a:ext cx="2133600" cy="365125"/>
          </a:xfrm>
        </p:spPr>
        <p:txBody>
          <a:bodyPr/>
          <a:lstStyle/>
          <a:p>
            <a:fld id="{B6F15528-21DE-4FAA-801E-634DDDAF4B2B}" type="slidenum">
              <a:rPr lang="en-US" sz="2000" smtClean="0">
                <a:solidFill>
                  <a:schemeClr val="bg1"/>
                </a:solidFill>
              </a:rPr>
              <a:pPr/>
              <a:t>8</a:t>
            </a:fld>
            <a:endParaRPr lang="en-US" sz="2000" dirty="0">
              <a:solidFill>
                <a:schemeClr val="bg1"/>
              </a:solidFill>
            </a:endParaRPr>
          </a:p>
        </p:txBody>
      </p:sp>
      <p:sp>
        <p:nvSpPr>
          <p:cNvPr id="14" name="TextBox 13">
            <a:extLst>
              <a:ext uri="{FF2B5EF4-FFF2-40B4-BE49-F238E27FC236}">
                <a16:creationId xmlns:a16="http://schemas.microsoft.com/office/drawing/2014/main" id="{E7D2A721-7D65-D0EE-0240-33B4ABD98C27}"/>
              </a:ext>
            </a:extLst>
          </p:cNvPr>
          <p:cNvSpPr txBox="1"/>
          <p:nvPr/>
        </p:nvSpPr>
        <p:spPr>
          <a:xfrm>
            <a:off x="649705" y="9086590"/>
            <a:ext cx="1748589" cy="369332"/>
          </a:xfrm>
          <a:prstGeom prst="rect">
            <a:avLst/>
          </a:prstGeom>
          <a:noFill/>
        </p:spPr>
        <p:txBody>
          <a:bodyPr wrap="square">
            <a:spAutoFit/>
          </a:bodyPr>
          <a:lstStyle/>
          <a:p>
            <a:fld id="{5BCEEC17-1DA9-49FF-9B3F-D8B968E7236A}" type="datetime3">
              <a:rPr lang="en-US" sz="1800" smtClean="0">
                <a:solidFill>
                  <a:schemeClr val="tx1"/>
                </a:solidFill>
                <a:highlight>
                  <a:srgbClr val="C0C0C0"/>
                </a:highlight>
              </a:rPr>
              <a:pPr/>
              <a:t>20 June 2025</a:t>
            </a:fld>
            <a:endParaRPr lang="en-US" dirty="0"/>
          </a:p>
        </p:txBody>
      </p:sp>
      <p:pic>
        <p:nvPicPr>
          <p:cNvPr id="11" name="Picture 10">
            <a:extLst>
              <a:ext uri="{FF2B5EF4-FFF2-40B4-BE49-F238E27FC236}">
                <a16:creationId xmlns:a16="http://schemas.microsoft.com/office/drawing/2014/main" id="{4729400B-A0B9-5D92-65E8-A79FB46933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6021" y="1159294"/>
            <a:ext cx="14289506" cy="7968412"/>
          </a:xfrm>
          <a:prstGeom prst="rect">
            <a:avLst/>
          </a:prstGeom>
        </p:spPr>
      </p:pic>
      <p:sp>
        <p:nvSpPr>
          <p:cNvPr id="9" name="Footer Placeholder 8">
            <a:extLst>
              <a:ext uri="{FF2B5EF4-FFF2-40B4-BE49-F238E27FC236}">
                <a16:creationId xmlns:a16="http://schemas.microsoft.com/office/drawing/2014/main" id="{3C7949B2-55BA-74FA-3F7C-275EBC24C4A2}"/>
              </a:ext>
            </a:extLst>
          </p:cNvPr>
          <p:cNvSpPr>
            <a:spLocks noGrp="1"/>
          </p:cNvSpPr>
          <p:nvPr>
            <p:ph type="ftr" sz="quarter" idx="11"/>
          </p:nvPr>
        </p:nvSpPr>
        <p:spPr>
          <a:xfrm>
            <a:off x="5940763" y="9150031"/>
            <a:ext cx="2895600" cy="365125"/>
          </a:xfrm>
        </p:spPr>
        <p:txBody>
          <a:bodyPr/>
          <a:lstStyle/>
          <a:p>
            <a:r>
              <a:rPr lang="en-US" sz="18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4173200" y="1629657"/>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81976" y="-1991669"/>
            <a:ext cx="7242652" cy="7242652"/>
          </a:xfrm>
          <a:custGeom>
            <a:avLst/>
            <a:gdLst/>
            <a:ahLst/>
            <a:cxnLst/>
            <a:rect l="l" t="t" r="r" b="b"/>
            <a:pathLst>
              <a:path w="7242652" h="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432554" y="3995469"/>
            <a:ext cx="4172753" cy="4061220"/>
          </a:xfrm>
          <a:custGeom>
            <a:avLst/>
            <a:gdLst/>
            <a:ahLst/>
            <a:cxnLst/>
            <a:rect l="l" t="t" r="r" b="b"/>
            <a:pathLst>
              <a:path w="2972074" h="2957214">
                <a:moveTo>
                  <a:pt x="0" y="0"/>
                </a:moveTo>
                <a:lnTo>
                  <a:pt x="2972074" y="0"/>
                </a:lnTo>
                <a:lnTo>
                  <a:pt x="2972074" y="2957214"/>
                </a:lnTo>
                <a:lnTo>
                  <a:pt x="0" y="295721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3810000" y="791538"/>
            <a:ext cx="12162714" cy="846386"/>
          </a:xfrm>
          <a:prstGeom prst="rect">
            <a:avLst/>
          </a:prstGeom>
        </p:spPr>
        <p:txBody>
          <a:bodyPr wrap="square" lIns="0" tIns="0" rIns="0" bIns="0" rtlCol="0" anchor="t">
            <a:spAutoFit/>
          </a:bodyPr>
          <a:lstStyle/>
          <a:p>
            <a:pPr algn="ctr"/>
            <a:r>
              <a:rPr lang="en-US" sz="5500" b="1" dirty="0">
                <a:solidFill>
                  <a:srgbClr val="FFFFFF"/>
                </a:solidFill>
                <a:latin typeface="Algerian" panose="04020705040A02060702" pitchFamily="82" charset="0"/>
                <a:cs typeface="Arial" panose="020B0604020202020204" pitchFamily="34" charset="0"/>
              </a:rPr>
              <a:t>LANGUAGES &amp; TOOLS</a:t>
            </a:r>
          </a:p>
        </p:txBody>
      </p:sp>
      <p:sp>
        <p:nvSpPr>
          <p:cNvPr id="14" name="Freeform 13">
            <a:extLst>
              <a:ext uri="{FF2B5EF4-FFF2-40B4-BE49-F238E27FC236}">
                <a16:creationId xmlns:a16="http://schemas.microsoft.com/office/drawing/2014/main" id="{FAAA34FC-4EC6-06A3-1778-51334593E033}"/>
              </a:ext>
            </a:extLst>
          </p:cNvPr>
          <p:cNvSpPr/>
          <p:nvPr/>
        </p:nvSpPr>
        <p:spPr>
          <a:xfrm>
            <a:off x="-2727112" y="-1448134"/>
            <a:ext cx="5644243" cy="5487646"/>
          </a:xfrm>
          <a:custGeom>
            <a:avLst/>
            <a:gdLst/>
            <a:ahLst/>
            <a:cxnLst/>
            <a:rect l="l" t="t" r="r" b="b"/>
            <a:pathLst>
              <a:path w="6716487" h="6708091">
                <a:moveTo>
                  <a:pt x="0" y="0"/>
                </a:moveTo>
                <a:lnTo>
                  <a:pt x="6716486" y="0"/>
                </a:lnTo>
                <a:lnTo>
                  <a:pt x="6716486" y="6708092"/>
                </a:lnTo>
                <a:lnTo>
                  <a:pt x="0" y="6708092"/>
                </a:lnTo>
                <a:lnTo>
                  <a:pt x="0" y="0"/>
                </a:lnTo>
                <a:close/>
              </a:path>
            </a:pathLst>
          </a:custGeom>
          <a:blipFill>
            <a:blip r:embed="rId7"/>
            <a:stretch>
              <a:fillRect/>
            </a:stretch>
          </a:blipFill>
        </p:spPr>
        <p:txBody>
          <a:bodyPr/>
          <a:lstStyle/>
          <a:p>
            <a:endParaRPr lang="en-US"/>
          </a:p>
        </p:txBody>
      </p:sp>
      <p:cxnSp>
        <p:nvCxnSpPr>
          <p:cNvPr id="16" name="Straight Connector 15">
            <a:extLst>
              <a:ext uri="{FF2B5EF4-FFF2-40B4-BE49-F238E27FC236}">
                <a16:creationId xmlns:a16="http://schemas.microsoft.com/office/drawing/2014/main" id="{CA515EA5-0049-C31C-21C2-91AC77DB6B05}"/>
              </a:ext>
            </a:extLst>
          </p:cNvPr>
          <p:cNvCxnSpPr/>
          <p:nvPr/>
        </p:nvCxnSpPr>
        <p:spPr>
          <a:xfrm>
            <a:off x="9448800" y="2857500"/>
            <a:ext cx="0" cy="579120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7D191D97-2C0A-F747-74E3-1028F6738A14}"/>
              </a:ext>
            </a:extLst>
          </p:cNvPr>
          <p:cNvCxnSpPr/>
          <p:nvPr/>
        </p:nvCxnSpPr>
        <p:spPr>
          <a:xfrm>
            <a:off x="9245469" y="4381500"/>
            <a:ext cx="0" cy="396240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a:extLst>
              <a:ext uri="{FF2B5EF4-FFF2-40B4-BE49-F238E27FC236}">
                <a16:creationId xmlns:a16="http://schemas.microsoft.com/office/drawing/2014/main" id="{F41C955A-AA92-04C9-0C73-69F45A35EA03}"/>
              </a:ext>
            </a:extLst>
          </p:cNvPr>
          <p:cNvCxnSpPr/>
          <p:nvPr/>
        </p:nvCxnSpPr>
        <p:spPr>
          <a:xfrm>
            <a:off x="9677400" y="3086100"/>
            <a:ext cx="0" cy="4114800"/>
          </a:xfrm>
          <a:prstGeom prst="line">
            <a:avLst/>
          </a:prstGeom>
        </p:spPr>
        <p:style>
          <a:lnRef idx="2">
            <a:schemeClr val="accent5"/>
          </a:lnRef>
          <a:fillRef idx="0">
            <a:schemeClr val="accent5"/>
          </a:fillRef>
          <a:effectRef idx="1">
            <a:schemeClr val="accent5"/>
          </a:effectRef>
          <a:fontRef idx="minor">
            <a:schemeClr val="tx1"/>
          </a:fontRef>
        </p:style>
      </p:cxnSp>
      <p:sp>
        <p:nvSpPr>
          <p:cNvPr id="21" name="Flowchart: Connector 20">
            <a:extLst>
              <a:ext uri="{FF2B5EF4-FFF2-40B4-BE49-F238E27FC236}">
                <a16:creationId xmlns:a16="http://schemas.microsoft.com/office/drawing/2014/main" id="{E338CF50-B4C6-84DB-B399-F5B27AA0B6FB}"/>
              </a:ext>
            </a:extLst>
          </p:cNvPr>
          <p:cNvSpPr/>
          <p:nvPr/>
        </p:nvSpPr>
        <p:spPr>
          <a:xfrm>
            <a:off x="9274548" y="2634916"/>
            <a:ext cx="331661" cy="304800"/>
          </a:xfrm>
          <a:prstGeom prst="flowChartConnector">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031EAE14-4A75-1922-E0E5-8934CAC38FBD}"/>
              </a:ext>
            </a:extLst>
          </p:cNvPr>
          <p:cNvSpPr/>
          <p:nvPr/>
        </p:nvSpPr>
        <p:spPr>
          <a:xfrm>
            <a:off x="9294799" y="8496300"/>
            <a:ext cx="331668" cy="304800"/>
          </a:xfrm>
          <a:prstGeom prst="flowChartConnector">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8687F56-7510-92B5-E7E5-4AF76D7BCD8B}"/>
              </a:ext>
            </a:extLst>
          </p:cNvPr>
          <p:cNvSpPr txBox="1"/>
          <p:nvPr/>
        </p:nvSpPr>
        <p:spPr>
          <a:xfrm>
            <a:off x="2455676" y="2962973"/>
            <a:ext cx="6400799" cy="5560625"/>
          </a:xfrm>
          <a:prstGeom prst="rect">
            <a:avLst/>
          </a:prstGeom>
          <a:noFill/>
        </p:spPr>
        <p:txBody>
          <a:bodyPr wrap="square" rtlCol="0">
            <a:spAutoFit/>
          </a:bodyPr>
          <a:lstStyle/>
          <a:p>
            <a:pPr marL="457200" marR="0" algn="just">
              <a:lnSpc>
                <a:spcPct val="150000"/>
              </a:lnSpc>
              <a:spcBef>
                <a:spcPts val="0"/>
              </a:spcBef>
              <a:spcAft>
                <a:spcPts val="0"/>
              </a:spcAft>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Frontend Development:</a:t>
            </a:r>
            <a:endParaRPr lang="en-US" sz="2400" b="1" dirty="0">
              <a:solidFill>
                <a:schemeClr val="bg1"/>
              </a:solidFill>
              <a:effectLst/>
              <a:latin typeface="Lucida Fax" panose="02060602050505020204" pitchFamily="18" charset="0"/>
              <a:ea typeface="Calibri" panose="020F0502020204030204" pitchFamily="34" charset="0"/>
              <a:cs typeface="Arial" panose="020B0604020202020204" pitchFamily="34" charset="0"/>
            </a:endParaRPr>
          </a:p>
          <a:p>
            <a:pPr marL="742950" marR="0" indent="-285750" algn="just">
              <a:lnSpc>
                <a:spcPct val="150000"/>
              </a:lnSpc>
              <a:spcBef>
                <a:spcPts val="0"/>
              </a:spcBef>
              <a:spcAft>
                <a:spcPts val="0"/>
              </a:spcAft>
              <a:buFont typeface="Arial" panose="020B0604020202020204" pitchFamily="34" charset="0"/>
              <a:buChar char="•"/>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HTML</a:t>
            </a:r>
            <a:endParaRPr lang="en-US" sz="2400" b="1" dirty="0">
              <a:solidFill>
                <a:schemeClr val="bg1"/>
              </a:solidFill>
              <a:effectLst/>
              <a:latin typeface="Lucida Fax" panose="02060602050505020204" pitchFamily="18" charset="0"/>
              <a:ea typeface="Calibri" panose="020F0502020204030204" pitchFamily="34" charset="0"/>
              <a:cs typeface="Arial" panose="020B0604020202020204" pitchFamily="34" charset="0"/>
            </a:endParaRPr>
          </a:p>
          <a:p>
            <a:pPr marL="742950" marR="0" indent="-285750" algn="just">
              <a:lnSpc>
                <a:spcPct val="150000"/>
              </a:lnSpc>
              <a:spcBef>
                <a:spcPts val="0"/>
              </a:spcBef>
              <a:spcAft>
                <a:spcPts val="0"/>
              </a:spcAft>
              <a:buFont typeface="Arial" panose="020B0604020202020204" pitchFamily="34" charset="0"/>
              <a:buChar char="•"/>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CSS</a:t>
            </a:r>
          </a:p>
          <a:p>
            <a:pPr marL="742950" marR="0" indent="-285750" algn="just">
              <a:lnSpc>
                <a:spcPct val="150000"/>
              </a:lnSpc>
              <a:spcBef>
                <a:spcPts val="0"/>
              </a:spcBef>
              <a:spcAft>
                <a:spcPts val="0"/>
              </a:spcAft>
              <a:buFont typeface="Arial" panose="020B0604020202020204" pitchFamily="34" charset="0"/>
              <a:buChar char="•"/>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JavaScript</a:t>
            </a:r>
          </a:p>
          <a:p>
            <a:pPr marL="457200" marR="0" algn="just">
              <a:lnSpc>
                <a:spcPct val="150000"/>
              </a:lnSpc>
              <a:spcBef>
                <a:spcPts val="0"/>
              </a:spcBef>
              <a:spcAft>
                <a:spcPts val="0"/>
              </a:spcAft>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Backend Development:</a:t>
            </a:r>
            <a:endParaRPr lang="en-US" sz="2400" b="1" dirty="0">
              <a:solidFill>
                <a:schemeClr val="bg1"/>
              </a:solidFill>
              <a:effectLst/>
              <a:latin typeface="Lucida Fax" panose="02060602050505020204" pitchFamily="18" charset="0"/>
              <a:ea typeface="Calibri" panose="020F0502020204030204" pitchFamily="34" charset="0"/>
              <a:cs typeface="Arial" panose="020B0604020202020204" pitchFamily="34" charset="0"/>
            </a:endParaRPr>
          </a:p>
          <a:p>
            <a:pPr marL="742950" marR="0" indent="-285750" algn="just">
              <a:lnSpc>
                <a:spcPct val="150000"/>
              </a:lnSpc>
              <a:spcBef>
                <a:spcPts val="0"/>
              </a:spcBef>
              <a:spcAft>
                <a:spcPts val="0"/>
              </a:spcAft>
              <a:buFont typeface="Arial" panose="020B0604020202020204" pitchFamily="34" charset="0"/>
              <a:buChar char="•"/>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Python</a:t>
            </a:r>
          </a:p>
          <a:p>
            <a:pPr marL="742950" marR="0" indent="-285750" algn="just">
              <a:lnSpc>
                <a:spcPct val="150000"/>
              </a:lnSpc>
              <a:spcBef>
                <a:spcPts val="0"/>
              </a:spcBef>
              <a:spcAft>
                <a:spcPts val="0"/>
              </a:spcAft>
              <a:buFont typeface="Arial" panose="020B0604020202020204" pitchFamily="34" charset="0"/>
              <a:buChar char="•"/>
            </a:pPr>
            <a:r>
              <a:rPr lang="en-US" sz="2400" b="1" dirty="0">
                <a:solidFill>
                  <a:schemeClr val="bg1"/>
                </a:solidFill>
                <a:latin typeface="Lucida Fax" panose="02060602050505020204" pitchFamily="18" charset="0"/>
                <a:ea typeface="Times New Roman" panose="02020603050405020304" pitchFamily="18" charset="0"/>
                <a:cs typeface="Arial" panose="020B0604020202020204" pitchFamily="34" charset="0"/>
              </a:rPr>
              <a:t>Django</a:t>
            </a:r>
          </a:p>
          <a:p>
            <a:pPr marL="457200" marR="0" algn="just">
              <a:lnSpc>
                <a:spcPct val="150000"/>
              </a:lnSpc>
              <a:spcBef>
                <a:spcPts val="0"/>
              </a:spcBef>
              <a:spcAft>
                <a:spcPts val="0"/>
              </a:spcAft>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NLP (Natural Language Processing)</a:t>
            </a:r>
          </a:p>
          <a:p>
            <a:pPr marL="457200" marR="0" algn="just">
              <a:lnSpc>
                <a:spcPct val="150000"/>
              </a:lnSpc>
              <a:spcBef>
                <a:spcPts val="0"/>
              </a:spcBef>
              <a:spcAft>
                <a:spcPts val="0"/>
              </a:spcAft>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Database Management:</a:t>
            </a:r>
            <a:endParaRPr lang="en-US" sz="2400" b="1" dirty="0">
              <a:solidFill>
                <a:schemeClr val="bg1"/>
              </a:solidFill>
              <a:effectLst/>
              <a:latin typeface="Lucida Fax" panose="02060602050505020204" pitchFamily="18" charset="0"/>
              <a:ea typeface="Calibri" panose="020F0502020204030204" pitchFamily="34" charset="0"/>
              <a:cs typeface="Arial" panose="020B0604020202020204" pitchFamily="34" charset="0"/>
            </a:endParaRPr>
          </a:p>
          <a:p>
            <a:pPr marL="742950" marR="0" indent="-285750" algn="just">
              <a:lnSpc>
                <a:spcPct val="150000"/>
              </a:lnSpc>
              <a:spcBef>
                <a:spcPts val="0"/>
              </a:spcBef>
              <a:spcAft>
                <a:spcPts val="800"/>
              </a:spcAft>
              <a:buFont typeface="Arial" panose="020B0604020202020204" pitchFamily="34" charset="0"/>
              <a:buChar char="•"/>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SQL (Structured Query Language</a:t>
            </a:r>
          </a:p>
        </p:txBody>
      </p:sp>
      <p:pic>
        <p:nvPicPr>
          <p:cNvPr id="26" name="Picture 25">
            <a:extLst>
              <a:ext uri="{FF2B5EF4-FFF2-40B4-BE49-F238E27FC236}">
                <a16:creationId xmlns:a16="http://schemas.microsoft.com/office/drawing/2014/main" id="{2F2F5151-40BC-7E4D-9334-C48270CDAB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0813" y="3151177"/>
            <a:ext cx="4057684" cy="3984646"/>
          </a:xfrm>
          <a:prstGeom prst="rect">
            <a:avLst/>
          </a:prstGeom>
        </p:spPr>
      </p:pic>
      <p:sp>
        <p:nvSpPr>
          <p:cNvPr id="27" name="TextBox 26">
            <a:extLst>
              <a:ext uri="{FF2B5EF4-FFF2-40B4-BE49-F238E27FC236}">
                <a16:creationId xmlns:a16="http://schemas.microsoft.com/office/drawing/2014/main" id="{2A11315D-36E4-36BC-FF47-1FB52AF01E64}"/>
              </a:ext>
            </a:extLst>
          </p:cNvPr>
          <p:cNvSpPr txBox="1"/>
          <p:nvPr/>
        </p:nvSpPr>
        <p:spPr>
          <a:xfrm>
            <a:off x="11666595" y="7521717"/>
            <a:ext cx="2666999" cy="707886"/>
          </a:xfrm>
          <a:prstGeom prst="rect">
            <a:avLst/>
          </a:prstGeom>
          <a:noFill/>
        </p:spPr>
        <p:txBody>
          <a:bodyPr wrap="square" rtlCol="0">
            <a:spAutoFit/>
          </a:bodyPr>
          <a:lstStyle/>
          <a:p>
            <a:r>
              <a:rPr lang="en-US" sz="4000" dirty="0">
                <a:solidFill>
                  <a:schemeClr val="bg1"/>
                </a:solidFill>
                <a:latin typeface="Arial Black" panose="020B0A04020102020204" pitchFamily="34" charset="0"/>
              </a:rPr>
              <a:t>VS Code</a:t>
            </a:r>
          </a:p>
        </p:txBody>
      </p:sp>
      <p:sp>
        <p:nvSpPr>
          <p:cNvPr id="28" name="Date Placeholder 27">
            <a:extLst>
              <a:ext uri="{FF2B5EF4-FFF2-40B4-BE49-F238E27FC236}">
                <a16:creationId xmlns:a16="http://schemas.microsoft.com/office/drawing/2014/main" id="{54A719D6-C36B-377A-20A2-C84CD57F0848}"/>
              </a:ext>
            </a:extLst>
          </p:cNvPr>
          <p:cNvSpPr>
            <a:spLocks noGrp="1"/>
          </p:cNvSpPr>
          <p:nvPr>
            <p:ph type="dt" sz="half" idx="10"/>
          </p:nvPr>
        </p:nvSpPr>
        <p:spPr>
          <a:xfrm>
            <a:off x="533400" y="9211382"/>
            <a:ext cx="2133600" cy="365125"/>
          </a:xfrm>
        </p:spPr>
        <p:txBody>
          <a:bodyPr/>
          <a:lstStyle/>
          <a:p>
            <a:fld id="{312B5AA3-7680-49A3-AFF6-8934D4448C87}" type="datetime3">
              <a:rPr lang="en-US" sz="2000" smtClean="0">
                <a:solidFill>
                  <a:schemeClr val="tx1"/>
                </a:solidFill>
                <a:highlight>
                  <a:srgbClr val="C0C0C0"/>
                </a:highlight>
              </a:rPr>
              <a:t>20 June 2025</a:t>
            </a:fld>
            <a:endParaRPr lang="en-US" sz="2000" dirty="0">
              <a:solidFill>
                <a:schemeClr val="tx1"/>
              </a:solidFill>
              <a:highlight>
                <a:srgbClr val="C0C0C0"/>
              </a:highlight>
            </a:endParaRPr>
          </a:p>
        </p:txBody>
      </p:sp>
      <p:sp>
        <p:nvSpPr>
          <p:cNvPr id="29" name="Slide Number Placeholder 28">
            <a:extLst>
              <a:ext uri="{FF2B5EF4-FFF2-40B4-BE49-F238E27FC236}">
                <a16:creationId xmlns:a16="http://schemas.microsoft.com/office/drawing/2014/main" id="{D604EF63-D00F-D53A-3985-FD048F087E12}"/>
              </a:ext>
            </a:extLst>
          </p:cNvPr>
          <p:cNvSpPr>
            <a:spLocks noGrp="1"/>
          </p:cNvSpPr>
          <p:nvPr>
            <p:ph type="sldNum" sz="quarter" idx="12"/>
          </p:nvPr>
        </p:nvSpPr>
        <p:spPr>
          <a:xfrm>
            <a:off x="15163800" y="9225201"/>
            <a:ext cx="2133600" cy="365125"/>
          </a:xfrm>
        </p:spPr>
        <p:txBody>
          <a:bodyPr/>
          <a:lstStyle/>
          <a:p>
            <a:fld id="{B6F15528-21DE-4FAA-801E-634DDDAF4B2B}" type="slidenum">
              <a:rPr lang="en-US" sz="2000" smtClean="0">
                <a:solidFill>
                  <a:schemeClr val="bg1"/>
                </a:solidFill>
              </a:rPr>
              <a:pPr/>
              <a:t>9</a:t>
            </a:fld>
            <a:endParaRPr lang="en-US" sz="2000" dirty="0">
              <a:solidFill>
                <a:schemeClr val="bg1"/>
              </a:solidFill>
            </a:endParaRPr>
          </a:p>
        </p:txBody>
      </p:sp>
      <p:sp>
        <p:nvSpPr>
          <p:cNvPr id="5" name="Footer Placeholder 4">
            <a:extLst>
              <a:ext uri="{FF2B5EF4-FFF2-40B4-BE49-F238E27FC236}">
                <a16:creationId xmlns:a16="http://schemas.microsoft.com/office/drawing/2014/main" id="{276BA0E0-F5F1-E10F-52CE-422AD367C315}"/>
              </a:ext>
            </a:extLst>
          </p:cNvPr>
          <p:cNvSpPr>
            <a:spLocks noGrp="1"/>
          </p:cNvSpPr>
          <p:nvPr>
            <p:ph type="ftr" sz="quarter" idx="11"/>
          </p:nvPr>
        </p:nvSpPr>
        <p:spPr>
          <a:xfrm>
            <a:off x="6343623" y="9225201"/>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1534</TotalTime>
  <Words>279</Words>
  <Application>Microsoft Office PowerPoint</Application>
  <PresentationFormat>Custom</PresentationFormat>
  <Paragraphs>84</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Lucida Fax</vt:lpstr>
      <vt:lpstr>Calibri</vt:lpstr>
      <vt:lpstr>Wingdings</vt:lpstr>
      <vt:lpstr>Algerian</vt:lpstr>
      <vt:lpstr>Arial Black</vt:lpstr>
      <vt:lpstr>Arial</vt:lpstr>
      <vt:lpstr>Times New Roman</vt:lpstr>
      <vt:lpstr>Imprint MT Shadow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dc:creator>J.Ahmed</dc:creator>
  <cp:lastModifiedBy>J. Ahmed</cp:lastModifiedBy>
  <cp:revision>20</cp:revision>
  <dcterms:created xsi:type="dcterms:W3CDTF">2006-08-16T00:00:00Z</dcterms:created>
  <dcterms:modified xsi:type="dcterms:W3CDTF">2025-06-20T14:33:37Z</dcterms:modified>
  <dc:identifier>DAGC3ahuLLM</dc:identifier>
</cp:coreProperties>
</file>